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72" r:id="rId6"/>
    <p:sldId id="269" r:id="rId7"/>
    <p:sldId id="276" r:id="rId8"/>
    <p:sldId id="261" r:id="rId9"/>
    <p:sldId id="270" r:id="rId10"/>
    <p:sldId id="262" r:id="rId11"/>
    <p:sldId id="277" r:id="rId12"/>
    <p:sldId id="278" r:id="rId13"/>
    <p:sldId id="273" r:id="rId14"/>
    <p:sldId id="279" r:id="rId15"/>
    <p:sldId id="280" r:id="rId16"/>
    <p:sldId id="275" r:id="rId17"/>
    <p:sldId id="281" r:id="rId18"/>
  </p:sldIdLst>
  <p:sldSz cx="12188825" cy="6858000"/>
  <p:notesSz cx="6858000" cy="9144000"/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FF45C-6FC4-474F-826E-EB360FD9A8E4}" v="3822" dt="2022-03-28T16:39:36.730"/>
    <p1510:client id="{32FC22EC-36A3-44D1-8A87-EEE159F102F2}" v="2758" dt="2022-03-28T16:37:02.782"/>
    <p1510:client id="{FB0B1342-8BC9-4C4B-9232-5FF0A6B7AA27}" v="27" dt="2022-03-28T14:59:31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B0B1342-8BC9-4C4B-9232-5FF0A6B7AA27}"/>
    <pc:docChg chg="addSld modSld">
      <pc:chgData name="Guest User" userId="" providerId="Windows Live" clId="Web-{FB0B1342-8BC9-4C4B-9232-5FF0A6B7AA27}" dt="2022-03-28T14:59:31.015" v="24" actId="1076"/>
      <pc:docMkLst>
        <pc:docMk/>
      </pc:docMkLst>
      <pc:sldChg chg="modSp">
        <pc:chgData name="Guest User" userId="" providerId="Windows Live" clId="Web-{FB0B1342-8BC9-4C4B-9232-5FF0A6B7AA27}" dt="2022-03-28T14:58:11.623" v="1" actId="20577"/>
        <pc:sldMkLst>
          <pc:docMk/>
          <pc:sldMk cId="1869516221" sldId="272"/>
        </pc:sldMkLst>
        <pc:spChg chg="mod">
          <ac:chgData name="Guest User" userId="" providerId="Windows Live" clId="Web-{FB0B1342-8BC9-4C4B-9232-5FF0A6B7AA27}" dt="2022-03-28T14:58:11.623" v="1" actId="20577"/>
          <ac:spMkLst>
            <pc:docMk/>
            <pc:sldMk cId="1869516221" sldId="272"/>
            <ac:spMk id="3" creationId="{BCF62E78-398B-417D-B68D-7DDFFA0DE62A}"/>
          </ac:spMkLst>
        </pc:spChg>
      </pc:sldChg>
      <pc:sldChg chg="addSp modSp add replId">
        <pc:chgData name="Guest User" userId="" providerId="Windows Live" clId="Web-{FB0B1342-8BC9-4C4B-9232-5FF0A6B7AA27}" dt="2022-03-28T14:59:31.015" v="24" actId="1076"/>
        <pc:sldMkLst>
          <pc:docMk/>
          <pc:sldMk cId="2457814199" sldId="277"/>
        </pc:sldMkLst>
        <pc:spChg chg="mod">
          <ac:chgData name="Guest User" userId="" providerId="Windows Live" clId="Web-{FB0B1342-8BC9-4C4B-9232-5FF0A6B7AA27}" dt="2022-03-28T14:59:30.250" v="23" actId="20577"/>
          <ac:spMkLst>
            <pc:docMk/>
            <pc:sldMk cId="2457814199" sldId="277"/>
            <ac:spMk id="3" creationId="{00000000-0000-0000-0000-000000000000}"/>
          </ac:spMkLst>
        </pc:spChg>
        <pc:picChg chg="add mod">
          <ac:chgData name="Guest User" userId="" providerId="Windows Live" clId="Web-{FB0B1342-8BC9-4C4B-9232-5FF0A6B7AA27}" dt="2022-03-28T14:59:31.015" v="24" actId="1076"/>
          <ac:picMkLst>
            <pc:docMk/>
            <pc:sldMk cId="2457814199" sldId="277"/>
            <ac:picMk id="2" creationId="{9DEB95AE-045D-16F9-1FCC-B89856247199}"/>
          </ac:picMkLst>
        </pc:picChg>
        <pc:picChg chg="add mod">
          <ac:chgData name="Guest User" userId="" providerId="Windows Live" clId="Web-{FB0B1342-8BC9-4C4B-9232-5FF0A6B7AA27}" dt="2022-03-28T14:59:21.421" v="7" actId="1076"/>
          <ac:picMkLst>
            <pc:docMk/>
            <pc:sldMk cId="2457814199" sldId="277"/>
            <ac:picMk id="4" creationId="{4A10F098-B489-345C-DEDB-9454069E6F08}"/>
          </ac:picMkLst>
        </pc:picChg>
      </pc:sldChg>
    </pc:docChg>
  </pc:docChgLst>
  <pc:docChgLst>
    <pc:chgData name="Giuseppe Sorrentino" userId="40f97eb8f52f4b2a" providerId="LiveId" clId="{32FC22EC-36A3-44D1-8A87-EEE159F102F2}"/>
    <pc:docChg chg="undo custSel modSld modMainMaster">
      <pc:chgData name="Giuseppe Sorrentino" userId="40f97eb8f52f4b2a" providerId="LiveId" clId="{32FC22EC-36A3-44D1-8A87-EEE159F102F2}" dt="2022-03-28T16:37:02.782" v="3687" actId="14100"/>
      <pc:docMkLst>
        <pc:docMk/>
      </pc:docMkLst>
      <pc:sldChg chg="modSp mod setBg">
        <pc:chgData name="Giuseppe Sorrentino" userId="40f97eb8f52f4b2a" providerId="LiveId" clId="{32FC22EC-36A3-44D1-8A87-EEE159F102F2}" dt="2022-03-28T15:36:52.143" v="3030"/>
        <pc:sldMkLst>
          <pc:docMk/>
          <pc:sldMk cId="1332291891" sldId="257"/>
        </pc:sldMkLst>
        <pc:spChg chg="mod">
          <ac:chgData name="Giuseppe Sorrentino" userId="40f97eb8f52f4b2a" providerId="LiveId" clId="{32FC22EC-36A3-44D1-8A87-EEE159F102F2}" dt="2022-03-28T15:36:05.171" v="3028" actId="207"/>
          <ac:spMkLst>
            <pc:docMk/>
            <pc:sldMk cId="1332291891" sldId="257"/>
            <ac:spMk id="5" creationId="{00000000-0000-0000-0000-000000000000}"/>
          </ac:spMkLst>
        </pc:spChg>
      </pc:sldChg>
      <pc:sldChg chg="addSp modSp mod">
        <pc:chgData name="Giuseppe Sorrentino" userId="40f97eb8f52f4b2a" providerId="LiveId" clId="{32FC22EC-36A3-44D1-8A87-EEE159F102F2}" dt="2022-03-28T16:35:49.344" v="3678" actId="14100"/>
        <pc:sldMkLst>
          <pc:docMk/>
          <pc:sldMk cId="2672039197" sldId="261"/>
        </pc:sldMkLst>
        <pc:spChg chg="add mod">
          <ac:chgData name="Giuseppe Sorrentino" userId="40f97eb8f52f4b2a" providerId="LiveId" clId="{32FC22EC-36A3-44D1-8A87-EEE159F102F2}" dt="2022-03-28T15:25:10.658" v="3026" actId="20577"/>
          <ac:spMkLst>
            <pc:docMk/>
            <pc:sldMk cId="2672039197" sldId="261"/>
            <ac:spMk id="2" creationId="{E7CFB817-7DDE-4EC6-8B7A-CAC6836BA41D}"/>
          </ac:spMkLst>
        </pc:spChg>
        <pc:spChg chg="mod">
          <ac:chgData name="Giuseppe Sorrentino" userId="40f97eb8f52f4b2a" providerId="LiveId" clId="{32FC22EC-36A3-44D1-8A87-EEE159F102F2}" dt="2022-03-28T16:35:49.344" v="3678" actId="14100"/>
          <ac:spMkLst>
            <pc:docMk/>
            <pc:sldMk cId="2672039197" sldId="261"/>
            <ac:spMk id="4" creationId="{4DF42A0E-4FA0-1524-8272-0281119DE06B}"/>
          </ac:spMkLst>
        </pc:spChg>
      </pc:sldChg>
      <pc:sldChg chg="modSp mod">
        <pc:chgData name="Giuseppe Sorrentino" userId="40f97eb8f52f4b2a" providerId="LiveId" clId="{32FC22EC-36A3-44D1-8A87-EEE159F102F2}" dt="2022-03-28T16:15:22.421" v="3059" actId="20577"/>
        <pc:sldMkLst>
          <pc:docMk/>
          <pc:sldMk cId="397710800" sldId="262"/>
        </pc:sldMkLst>
        <pc:spChg chg="mod">
          <ac:chgData name="Giuseppe Sorrentino" userId="40f97eb8f52f4b2a" providerId="LiveId" clId="{32FC22EC-36A3-44D1-8A87-EEE159F102F2}" dt="2022-03-28T16:15:22.421" v="3059" actId="20577"/>
          <ac:spMkLst>
            <pc:docMk/>
            <pc:sldMk cId="397710800" sldId="262"/>
            <ac:spMk id="5" creationId="{FED481C8-E08B-DC40-0FD5-77C68BAB33BB}"/>
          </ac:spMkLst>
        </pc:spChg>
      </pc:sldChg>
      <pc:sldChg chg="addSp modSp mod">
        <pc:chgData name="Giuseppe Sorrentino" userId="40f97eb8f52f4b2a" providerId="LiveId" clId="{32FC22EC-36A3-44D1-8A87-EEE159F102F2}" dt="2022-03-28T16:35:36.086" v="3676" actId="14100"/>
        <pc:sldMkLst>
          <pc:docMk/>
          <pc:sldMk cId="2341911148" sldId="269"/>
        </pc:sldMkLst>
        <pc:spChg chg="mod">
          <ac:chgData name="Giuseppe Sorrentino" userId="40f97eb8f52f4b2a" providerId="LiveId" clId="{32FC22EC-36A3-44D1-8A87-EEE159F102F2}" dt="2022-03-28T16:35:36.086" v="3676" actId="14100"/>
          <ac:spMkLst>
            <pc:docMk/>
            <pc:sldMk cId="2341911148" sldId="269"/>
            <ac:spMk id="3" creationId="{7B1A39CD-BBB9-507B-7EAA-81084A4ACBA4}"/>
          </ac:spMkLst>
        </pc:spChg>
        <pc:spChg chg="add mod">
          <ac:chgData name="Giuseppe Sorrentino" userId="40f97eb8f52f4b2a" providerId="LiveId" clId="{32FC22EC-36A3-44D1-8A87-EEE159F102F2}" dt="2022-03-28T14:54:01.073" v="939" actId="403"/>
          <ac:spMkLst>
            <pc:docMk/>
            <pc:sldMk cId="2341911148" sldId="269"/>
            <ac:spMk id="7" creationId="{5D615DE9-6D1E-4D06-9DE0-EFD37957355C}"/>
          </ac:spMkLst>
        </pc:spChg>
        <pc:picChg chg="add mod">
          <ac:chgData name="Giuseppe Sorrentino" userId="40f97eb8f52f4b2a" providerId="LiveId" clId="{32FC22EC-36A3-44D1-8A87-EEE159F102F2}" dt="2022-03-28T14:52:16.333" v="884" actId="1076"/>
          <ac:picMkLst>
            <pc:docMk/>
            <pc:sldMk cId="2341911148" sldId="269"/>
            <ac:picMk id="4" creationId="{19228257-4BC9-4559-8874-28B4072705A7}"/>
          </ac:picMkLst>
        </pc:picChg>
        <pc:picChg chg="add mod">
          <ac:chgData name="Giuseppe Sorrentino" userId="40f97eb8f52f4b2a" providerId="LiveId" clId="{32FC22EC-36A3-44D1-8A87-EEE159F102F2}" dt="2022-03-28T14:52:18.052" v="885" actId="1076"/>
          <ac:picMkLst>
            <pc:docMk/>
            <pc:sldMk cId="2341911148" sldId="269"/>
            <ac:picMk id="6" creationId="{75A6E1ED-1975-4D6D-BE50-D78978763FC2}"/>
          </ac:picMkLst>
        </pc:picChg>
      </pc:sldChg>
      <pc:sldChg chg="addSp modSp mod">
        <pc:chgData name="Giuseppe Sorrentino" userId="40f97eb8f52f4b2a" providerId="LiveId" clId="{32FC22EC-36A3-44D1-8A87-EEE159F102F2}" dt="2022-03-28T16:35:55.526" v="3679" actId="14100"/>
        <pc:sldMkLst>
          <pc:docMk/>
          <pc:sldMk cId="4123189245" sldId="270"/>
        </pc:sldMkLst>
        <pc:spChg chg="add mod">
          <ac:chgData name="Giuseppe Sorrentino" userId="40f97eb8f52f4b2a" providerId="LiveId" clId="{32FC22EC-36A3-44D1-8A87-EEE159F102F2}" dt="2022-03-28T16:27:04.038" v="3670" actId="20577"/>
          <ac:spMkLst>
            <pc:docMk/>
            <pc:sldMk cId="4123189245" sldId="270"/>
            <ac:spMk id="2" creationId="{6BAA39F0-3773-4535-AB23-FDFD7F229841}"/>
          </ac:spMkLst>
        </pc:spChg>
        <pc:spChg chg="mod">
          <ac:chgData name="Giuseppe Sorrentino" userId="40f97eb8f52f4b2a" providerId="LiveId" clId="{32FC22EC-36A3-44D1-8A87-EEE159F102F2}" dt="2022-03-28T16:35:55.526" v="3679" actId="14100"/>
          <ac:spMkLst>
            <pc:docMk/>
            <pc:sldMk cId="4123189245" sldId="270"/>
            <ac:spMk id="3" creationId="{48C1638D-9B21-DEC2-748C-73278A7E8AFD}"/>
          </ac:spMkLst>
        </pc:spChg>
        <pc:spChg chg="mod">
          <ac:chgData name="Giuseppe Sorrentino" userId="40f97eb8f52f4b2a" providerId="LiveId" clId="{32FC22EC-36A3-44D1-8A87-EEE159F102F2}" dt="2022-03-28T16:19:21.151" v="3097" actId="20577"/>
          <ac:spMkLst>
            <pc:docMk/>
            <pc:sldMk cId="4123189245" sldId="270"/>
            <ac:spMk id="6" creationId="{9AAFDBD6-EE5A-41E1-A804-F9CF9198AC63}"/>
          </ac:spMkLst>
        </pc:spChg>
      </pc:sldChg>
      <pc:sldChg chg="modSp mod">
        <pc:chgData name="Giuseppe Sorrentino" userId="40f97eb8f52f4b2a" providerId="LiveId" clId="{32FC22EC-36A3-44D1-8A87-EEE159F102F2}" dt="2022-03-28T16:35:30.765" v="3675" actId="14100"/>
        <pc:sldMkLst>
          <pc:docMk/>
          <pc:sldMk cId="1869516221" sldId="272"/>
        </pc:sldMkLst>
        <pc:spChg chg="mod">
          <ac:chgData name="Giuseppe Sorrentino" userId="40f97eb8f52f4b2a" providerId="LiveId" clId="{32FC22EC-36A3-44D1-8A87-EEE159F102F2}" dt="2022-03-28T14:47:38.750" v="874" actId="20577"/>
          <ac:spMkLst>
            <pc:docMk/>
            <pc:sldMk cId="1869516221" sldId="272"/>
            <ac:spMk id="3" creationId="{BCF62E78-398B-417D-B68D-7DDFFA0DE62A}"/>
          </ac:spMkLst>
        </pc:spChg>
        <pc:spChg chg="mod">
          <ac:chgData name="Giuseppe Sorrentino" userId="40f97eb8f52f4b2a" providerId="LiveId" clId="{32FC22EC-36A3-44D1-8A87-EEE159F102F2}" dt="2022-03-28T16:35:30.765" v="3675" actId="14100"/>
          <ac:spMkLst>
            <pc:docMk/>
            <pc:sldMk cId="1869516221" sldId="272"/>
            <ac:spMk id="4" creationId="{437F8A0B-52AA-3EF1-2CFD-09521F7740A8}"/>
          </ac:spMkLst>
        </pc:spChg>
      </pc:sldChg>
      <pc:sldChg chg="modSp mod">
        <pc:chgData name="Giuseppe Sorrentino" userId="40f97eb8f52f4b2a" providerId="LiveId" clId="{32FC22EC-36A3-44D1-8A87-EEE159F102F2}" dt="2022-03-28T16:36:21.146" v="3683" actId="14100"/>
        <pc:sldMkLst>
          <pc:docMk/>
          <pc:sldMk cId="3504607117" sldId="273"/>
        </pc:sldMkLst>
        <pc:spChg chg="mod">
          <ac:chgData name="Giuseppe Sorrentino" userId="40f97eb8f52f4b2a" providerId="LiveId" clId="{32FC22EC-36A3-44D1-8A87-EEE159F102F2}" dt="2022-03-28T16:15:00.608" v="3049" actId="20577"/>
          <ac:spMkLst>
            <pc:docMk/>
            <pc:sldMk cId="3504607117" sldId="273"/>
            <ac:spMk id="6" creationId="{D2CE38D7-83C3-B17D-369A-917121BC5144}"/>
          </ac:spMkLst>
        </pc:spChg>
        <pc:spChg chg="mod">
          <ac:chgData name="Giuseppe Sorrentino" userId="40f97eb8f52f4b2a" providerId="LiveId" clId="{32FC22EC-36A3-44D1-8A87-EEE159F102F2}" dt="2022-03-28T16:36:21.146" v="3683" actId="14100"/>
          <ac:spMkLst>
            <pc:docMk/>
            <pc:sldMk cId="3504607117" sldId="273"/>
            <ac:spMk id="9" creationId="{B9991217-4FE1-AB2E-273A-DD00DB9F8D31}"/>
          </ac:spMkLst>
        </pc:spChg>
      </pc:sldChg>
      <pc:sldChg chg="addSp delSp modSp mod">
        <pc:chgData name="Giuseppe Sorrentino" userId="40f97eb8f52f4b2a" providerId="LiveId" clId="{32FC22EC-36A3-44D1-8A87-EEE159F102F2}" dt="2022-03-28T15:21:54.113" v="2685"/>
        <pc:sldMkLst>
          <pc:docMk/>
          <pc:sldMk cId="3002797378" sldId="274"/>
        </pc:sldMkLst>
        <pc:spChg chg="mod">
          <ac:chgData name="Giuseppe Sorrentino" userId="40f97eb8f52f4b2a" providerId="LiveId" clId="{32FC22EC-36A3-44D1-8A87-EEE159F102F2}" dt="2022-03-28T15:20:56.191" v="2547" actId="14100"/>
          <ac:spMkLst>
            <pc:docMk/>
            <pc:sldMk cId="3002797378" sldId="274"/>
            <ac:spMk id="2" creationId="{6C7B4D24-429D-4AA3-98D8-683C2AA6AA44}"/>
          </ac:spMkLst>
        </pc:spChg>
        <pc:spChg chg="add del mod">
          <ac:chgData name="Giuseppe Sorrentino" userId="40f97eb8f52f4b2a" providerId="LiveId" clId="{32FC22EC-36A3-44D1-8A87-EEE159F102F2}" dt="2022-03-28T15:21:54.113" v="2685"/>
          <ac:spMkLst>
            <pc:docMk/>
            <pc:sldMk cId="3002797378" sldId="274"/>
            <ac:spMk id="3" creationId="{D02217D1-3735-44C0-9CC8-CD61C7AE4E13}"/>
          </ac:spMkLst>
        </pc:spChg>
      </pc:sldChg>
      <pc:sldChg chg="modSp mod">
        <pc:chgData name="Giuseppe Sorrentino" userId="40f97eb8f52f4b2a" providerId="LiveId" clId="{32FC22EC-36A3-44D1-8A87-EEE159F102F2}" dt="2022-03-28T16:37:02.782" v="3687" actId="14100"/>
        <pc:sldMkLst>
          <pc:docMk/>
          <pc:sldMk cId="4099710202" sldId="275"/>
        </pc:sldMkLst>
        <pc:spChg chg="mod">
          <ac:chgData name="Giuseppe Sorrentino" userId="40f97eb8f52f4b2a" providerId="LiveId" clId="{32FC22EC-36A3-44D1-8A87-EEE159F102F2}" dt="2022-03-28T16:36:50.787" v="3686" actId="20577"/>
          <ac:spMkLst>
            <pc:docMk/>
            <pc:sldMk cId="4099710202" sldId="275"/>
            <ac:spMk id="3" creationId="{00E4982C-D5B9-26C4-DC89-6B0B553D204C}"/>
          </ac:spMkLst>
        </pc:spChg>
        <pc:spChg chg="mod">
          <ac:chgData name="Giuseppe Sorrentino" userId="40f97eb8f52f4b2a" providerId="LiveId" clId="{32FC22EC-36A3-44D1-8A87-EEE159F102F2}" dt="2022-03-28T16:37:02.782" v="3687" actId="14100"/>
          <ac:spMkLst>
            <pc:docMk/>
            <pc:sldMk cId="4099710202" sldId="275"/>
            <ac:spMk id="5" creationId="{BD25CAAA-1986-AD41-0404-E8C7CE4E97D7}"/>
          </ac:spMkLst>
        </pc:spChg>
      </pc:sldChg>
      <pc:sldChg chg="addSp modSp mod">
        <pc:chgData name="Giuseppe Sorrentino" userId="40f97eb8f52f4b2a" providerId="LiveId" clId="{32FC22EC-36A3-44D1-8A87-EEE159F102F2}" dt="2022-03-28T16:35:42.170" v="3677" actId="14100"/>
        <pc:sldMkLst>
          <pc:docMk/>
          <pc:sldMk cId="3831066918" sldId="276"/>
        </pc:sldMkLst>
        <pc:spChg chg="add mod">
          <ac:chgData name="Giuseppe Sorrentino" userId="40f97eb8f52f4b2a" providerId="LiveId" clId="{32FC22EC-36A3-44D1-8A87-EEE159F102F2}" dt="2022-03-28T15:01:18.433" v="1016" actId="20577"/>
          <ac:spMkLst>
            <pc:docMk/>
            <pc:sldMk cId="3831066918" sldId="276"/>
            <ac:spMk id="5" creationId="{AFABEDB2-2460-4529-9CAA-86907DE67A9F}"/>
          </ac:spMkLst>
        </pc:spChg>
        <pc:spChg chg="add mod">
          <ac:chgData name="Giuseppe Sorrentino" userId="40f97eb8f52f4b2a" providerId="LiveId" clId="{32FC22EC-36A3-44D1-8A87-EEE159F102F2}" dt="2022-03-28T15:11:08.015" v="1646" actId="20577"/>
          <ac:spMkLst>
            <pc:docMk/>
            <pc:sldMk cId="3831066918" sldId="276"/>
            <ac:spMk id="6" creationId="{E8D88A02-7F6B-49E0-8ACC-B50BE77339C8}"/>
          </ac:spMkLst>
        </pc:spChg>
        <pc:spChg chg="mod">
          <ac:chgData name="Giuseppe Sorrentino" userId="40f97eb8f52f4b2a" providerId="LiveId" clId="{32FC22EC-36A3-44D1-8A87-EEE159F102F2}" dt="2022-03-28T16:35:42.170" v="3677" actId="14100"/>
          <ac:spMkLst>
            <pc:docMk/>
            <pc:sldMk cId="3831066918" sldId="276"/>
            <ac:spMk id="8" creationId="{FB218AF9-1D02-3B6E-2A80-574750808717}"/>
          </ac:spMkLst>
        </pc:spChg>
        <pc:picChg chg="add mod">
          <ac:chgData name="Giuseppe Sorrentino" userId="40f97eb8f52f4b2a" providerId="LiveId" clId="{32FC22EC-36A3-44D1-8A87-EEE159F102F2}" dt="2022-03-28T15:00:10.342" v="942" actId="1076"/>
          <ac:picMkLst>
            <pc:docMk/>
            <pc:sldMk cId="3831066918" sldId="276"/>
            <ac:picMk id="4" creationId="{1D6D7B69-DCEC-470E-A70A-F2F6D3150801}"/>
          </ac:picMkLst>
        </pc:picChg>
      </pc:sldChg>
      <pc:sldChg chg="modSp mod">
        <pc:chgData name="Giuseppe Sorrentino" userId="40f97eb8f52f4b2a" providerId="LiveId" clId="{32FC22EC-36A3-44D1-8A87-EEE159F102F2}" dt="2022-03-28T16:36:05.750" v="3680" actId="14100"/>
        <pc:sldMkLst>
          <pc:docMk/>
          <pc:sldMk cId="2457814199" sldId="277"/>
        </pc:sldMkLst>
        <pc:spChg chg="mod">
          <ac:chgData name="Giuseppe Sorrentino" userId="40f97eb8f52f4b2a" providerId="LiveId" clId="{32FC22EC-36A3-44D1-8A87-EEE159F102F2}" dt="2022-03-28T16:36:05.750" v="3680" actId="14100"/>
          <ac:spMkLst>
            <pc:docMk/>
            <pc:sldMk cId="2457814199" sldId="277"/>
            <ac:spMk id="9" creationId="{F4E062D1-F117-8C6C-1894-F7772C85933D}"/>
          </ac:spMkLst>
        </pc:spChg>
      </pc:sldChg>
      <pc:sldChg chg="modSp mod">
        <pc:chgData name="Giuseppe Sorrentino" userId="40f97eb8f52f4b2a" providerId="LiveId" clId="{32FC22EC-36A3-44D1-8A87-EEE159F102F2}" dt="2022-03-28T16:36:11.213" v="3681" actId="14100"/>
        <pc:sldMkLst>
          <pc:docMk/>
          <pc:sldMk cId="1062433885" sldId="278"/>
        </pc:sldMkLst>
        <pc:spChg chg="mod">
          <ac:chgData name="Giuseppe Sorrentino" userId="40f97eb8f52f4b2a" providerId="LiveId" clId="{32FC22EC-36A3-44D1-8A87-EEE159F102F2}" dt="2022-03-28T16:36:11.213" v="3681" actId="14100"/>
          <ac:spMkLst>
            <pc:docMk/>
            <pc:sldMk cId="1062433885" sldId="278"/>
            <ac:spMk id="13" creationId="{9B50A698-99D1-AEC6-EC98-76BC27852CEF}"/>
          </ac:spMkLst>
        </pc:spChg>
      </pc:sldChg>
      <pc:sldChg chg="modSp mod">
        <pc:chgData name="Giuseppe Sorrentino" userId="40f97eb8f52f4b2a" providerId="LiveId" clId="{32FC22EC-36A3-44D1-8A87-EEE159F102F2}" dt="2022-03-28T16:36:28.141" v="3684" actId="14100"/>
        <pc:sldMkLst>
          <pc:docMk/>
          <pc:sldMk cId="212214398" sldId="279"/>
        </pc:sldMkLst>
        <pc:spChg chg="mod">
          <ac:chgData name="Giuseppe Sorrentino" userId="40f97eb8f52f4b2a" providerId="LiveId" clId="{32FC22EC-36A3-44D1-8A87-EEE159F102F2}" dt="2022-03-28T16:36:28.141" v="3684" actId="14100"/>
          <ac:spMkLst>
            <pc:docMk/>
            <pc:sldMk cId="212214398" sldId="279"/>
            <ac:spMk id="16" creationId="{E3603584-79A6-89E5-8F7C-7BDFEB92F882}"/>
          </ac:spMkLst>
        </pc:spChg>
      </pc:sldChg>
      <pc:sldChg chg="modSp mod">
        <pc:chgData name="Giuseppe Sorrentino" userId="40f97eb8f52f4b2a" providerId="LiveId" clId="{32FC22EC-36A3-44D1-8A87-EEE159F102F2}" dt="2022-03-28T16:36:34.642" v="3685" actId="14100"/>
        <pc:sldMkLst>
          <pc:docMk/>
          <pc:sldMk cId="99874308" sldId="280"/>
        </pc:sldMkLst>
        <pc:spChg chg="mod">
          <ac:chgData name="Giuseppe Sorrentino" userId="40f97eb8f52f4b2a" providerId="LiveId" clId="{32FC22EC-36A3-44D1-8A87-EEE159F102F2}" dt="2022-03-28T16:36:34.642" v="3685" actId="14100"/>
          <ac:spMkLst>
            <pc:docMk/>
            <pc:sldMk cId="99874308" sldId="280"/>
            <ac:spMk id="9" creationId="{4A99CA3E-5972-C0CB-B36A-15D4ED4C091F}"/>
          </ac:spMkLst>
        </pc:spChg>
      </pc:sldChg>
      <pc:sldChg chg="modSp mod">
        <pc:chgData name="Giuseppe Sorrentino" userId="40f97eb8f52f4b2a" providerId="LiveId" clId="{32FC22EC-36A3-44D1-8A87-EEE159F102F2}" dt="2022-03-28T16:33:19.312" v="3674" actId="207"/>
        <pc:sldMkLst>
          <pc:docMk/>
          <pc:sldMk cId="1680386598" sldId="281"/>
        </pc:sldMkLst>
        <pc:spChg chg="mod">
          <ac:chgData name="Giuseppe Sorrentino" userId="40f97eb8f52f4b2a" providerId="LiveId" clId="{32FC22EC-36A3-44D1-8A87-EEE159F102F2}" dt="2022-03-28T16:33:19.312" v="3674" actId="207"/>
          <ac:spMkLst>
            <pc:docMk/>
            <pc:sldMk cId="1680386598" sldId="281"/>
            <ac:spMk id="3" creationId="{00E4982C-D5B9-26C4-DC89-6B0B553D204C}"/>
          </ac:spMkLst>
        </pc:spChg>
      </pc:sldChg>
      <pc:sldMasterChg chg="setBg modSldLayout">
        <pc:chgData name="Giuseppe Sorrentino" userId="40f97eb8f52f4b2a" providerId="LiveId" clId="{32FC22EC-36A3-44D1-8A87-EEE159F102F2}" dt="2022-03-28T14:52:36.434" v="887"/>
        <pc:sldMasterMkLst>
          <pc:docMk/>
          <pc:sldMasterMk cId="1395275884" sldId="2147483660"/>
        </pc:sldMasterMkLst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1847488592" sldId="2147483661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1406769010" sldId="2147483662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3616330612" sldId="2147483663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3557647742" sldId="2147483664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595381913" sldId="2147483665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1515229190" sldId="2147483666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2172478503" sldId="2147483667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1618139351" sldId="2147483668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4223431649" sldId="2147483669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1996675165" sldId="2147483670"/>
          </pc:sldLayoutMkLst>
        </pc:sldLayoutChg>
        <pc:sldLayoutChg chg="setBg">
          <pc:chgData name="Giuseppe Sorrentino" userId="40f97eb8f52f4b2a" providerId="LiveId" clId="{32FC22EC-36A3-44D1-8A87-EEE159F102F2}" dt="2022-03-28T14:52:36.434" v="887"/>
          <pc:sldLayoutMkLst>
            <pc:docMk/>
            <pc:sldMasterMk cId="1395275884" sldId="2147483660"/>
            <pc:sldLayoutMk cId="595886489" sldId="2147483671"/>
          </pc:sldLayoutMkLst>
        </pc:sldLayoutChg>
      </pc:sldMasterChg>
    </pc:docChg>
  </pc:docChgLst>
  <pc:docChgLst>
    <pc:chgData name="Guest User" providerId="Windows Live" clId="Web-{04CFF45C-6FC4-474F-826E-EB360FD9A8E4}"/>
    <pc:docChg chg="addSld delSld modSld sldOrd modMainMaster">
      <pc:chgData name="Guest User" userId="" providerId="Windows Live" clId="Web-{04CFF45C-6FC4-474F-826E-EB360FD9A8E4}" dt="2022-03-28T16:39:36.730" v="2186" actId="20577"/>
      <pc:docMkLst>
        <pc:docMk/>
      </pc:docMkLst>
      <pc:sldChg chg="addSp delSp modSp">
        <pc:chgData name="Guest User" userId="" providerId="Windows Live" clId="Web-{04CFF45C-6FC4-474F-826E-EB360FD9A8E4}" dt="2022-03-28T16:35:15.662" v="2178" actId="14100"/>
        <pc:sldMkLst>
          <pc:docMk/>
          <pc:sldMk cId="1332291891" sldId="257"/>
        </pc:sldMkLst>
        <pc:spChg chg="add del mod">
          <ac:chgData name="Guest User" userId="" providerId="Windows Live" clId="Web-{04CFF45C-6FC4-474F-826E-EB360FD9A8E4}" dt="2022-03-28T16:33:48.754" v="2017"/>
          <ac:spMkLst>
            <pc:docMk/>
            <pc:sldMk cId="1332291891" sldId="257"/>
            <ac:spMk id="3" creationId="{27944D44-8551-4A65-03ED-4B2CEE1DD9A2}"/>
          </ac:spMkLst>
        </pc:spChg>
        <pc:spChg chg="mod">
          <ac:chgData name="Guest User" userId="" providerId="Windows Live" clId="Web-{04CFF45C-6FC4-474F-826E-EB360FD9A8E4}" dt="2022-03-28T15:36:27.736" v="397" actId="14100"/>
          <ac:spMkLst>
            <pc:docMk/>
            <pc:sldMk cId="1332291891" sldId="257"/>
            <ac:spMk id="5" creationId="{00000000-0000-0000-0000-000000000000}"/>
          </ac:spMkLst>
        </pc:spChg>
        <pc:spChg chg="add mod">
          <ac:chgData name="Guest User" userId="" providerId="Windows Live" clId="Web-{04CFF45C-6FC4-474F-826E-EB360FD9A8E4}" dt="2022-03-28T16:35:15.662" v="2178" actId="14100"/>
          <ac:spMkLst>
            <pc:docMk/>
            <pc:sldMk cId="1332291891" sldId="257"/>
            <ac:spMk id="6" creationId="{8595AD46-6314-2495-0D2D-840B1ADDAF5E}"/>
          </ac:spMkLst>
        </pc:spChg>
      </pc:sldChg>
      <pc:sldChg chg="addSp modSp ord">
        <pc:chgData name="Guest User" userId="" providerId="Windows Live" clId="Web-{04CFF45C-6FC4-474F-826E-EB360FD9A8E4}" dt="2022-03-28T16:35:02.850" v="2175"/>
        <pc:sldMkLst>
          <pc:docMk/>
          <pc:sldMk cId="2672039197" sldId="261"/>
        </pc:sldMkLst>
        <pc:spChg chg="mod">
          <ac:chgData name="Guest User" userId="" providerId="Windows Live" clId="Web-{04CFF45C-6FC4-474F-826E-EB360FD9A8E4}" dt="2022-03-28T16:21:31.944" v="1021" actId="1076"/>
          <ac:spMkLst>
            <pc:docMk/>
            <pc:sldMk cId="2672039197" sldId="261"/>
            <ac:spMk id="2" creationId="{E7CFB817-7DDE-4EC6-8B7A-CAC6836BA41D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2672039197" sldId="261"/>
            <ac:spMk id="4" creationId="{4DF42A0E-4FA0-1524-8272-0281119DE06B}"/>
          </ac:spMkLst>
        </pc:spChg>
        <pc:picChg chg="add mod">
          <ac:chgData name="Guest User" userId="" providerId="Windows Live" clId="Web-{04CFF45C-6FC4-474F-826E-EB360FD9A8E4}" dt="2022-03-28T16:21:38.319" v="1022" actId="1076"/>
          <ac:picMkLst>
            <pc:docMk/>
            <pc:sldMk cId="2672039197" sldId="261"/>
            <ac:picMk id="3" creationId="{DBAD7E3A-CAAC-1444-7850-869430EF5C2F}"/>
          </ac:picMkLst>
        </pc:picChg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397710800" sldId="262"/>
        </pc:sldMkLst>
        <pc:spChg chg="mod">
          <ac:chgData name="Guest User" userId="" providerId="Windows Live" clId="Web-{04CFF45C-6FC4-474F-826E-EB360FD9A8E4}" dt="2022-03-28T16:07:43.834" v="554" actId="1076"/>
          <ac:spMkLst>
            <pc:docMk/>
            <pc:sldMk cId="397710800" sldId="262"/>
            <ac:spMk id="3" creationId="{00000000-0000-0000-0000-000000000000}"/>
          </ac:spMkLst>
        </pc:spChg>
        <pc:spChg chg="add mod">
          <ac:chgData name="Guest User" userId="" providerId="Windows Live" clId="Web-{04CFF45C-6FC4-474F-826E-EB360FD9A8E4}" dt="2022-03-28T16:08:08.866" v="562" actId="1076"/>
          <ac:spMkLst>
            <pc:docMk/>
            <pc:sldMk cId="397710800" sldId="262"/>
            <ac:spMk id="4" creationId="{8024B2B8-F2B4-E744-8BA3-8F9222BD4F8D}"/>
          </ac:spMkLst>
        </pc:spChg>
        <pc:spChg chg="add mod">
          <ac:chgData name="Guest User" userId="" providerId="Windows Live" clId="Web-{04CFF45C-6FC4-474F-826E-EB360FD9A8E4}" dt="2022-03-28T16:09:36.477" v="728" actId="1076"/>
          <ac:spMkLst>
            <pc:docMk/>
            <pc:sldMk cId="397710800" sldId="262"/>
            <ac:spMk id="5" creationId="{FED481C8-E08B-DC40-0FD5-77C68BAB33BB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397710800" sldId="262"/>
            <ac:spMk id="7" creationId="{BDACA934-65B6-39F3-A483-A595F30346E8}"/>
          </ac:spMkLst>
        </pc:spChg>
        <pc:picChg chg="add mod">
          <ac:chgData name="Guest User" userId="" providerId="Windows Live" clId="Web-{04CFF45C-6FC4-474F-826E-EB360FD9A8E4}" dt="2022-03-28T16:08:03.116" v="561" actId="1076"/>
          <ac:picMkLst>
            <pc:docMk/>
            <pc:sldMk cId="397710800" sldId="262"/>
            <ac:picMk id="2" creationId="{B731EBFC-E36C-866A-4722-C0F2CC30B040}"/>
          </ac:picMkLst>
        </pc:picChg>
        <pc:picChg chg="add mod">
          <ac:chgData name="Guest User" userId="" providerId="Windows Live" clId="Web-{04CFF45C-6FC4-474F-826E-EB360FD9A8E4}" dt="2022-03-28T16:07:58.444" v="559" actId="1076"/>
          <ac:picMkLst>
            <pc:docMk/>
            <pc:sldMk cId="397710800" sldId="262"/>
            <ac:picMk id="6" creationId="{8D55B5BA-9350-AD03-7FD0-0850A9AD3798}"/>
          </ac:picMkLst>
        </pc:picChg>
      </pc:sldChg>
      <pc:sldChg chg="del">
        <pc:chgData name="Guest User" userId="" providerId="Windows Live" clId="Web-{04CFF45C-6FC4-474F-826E-EB360FD9A8E4}" dt="2022-03-28T15:34:05.046" v="394"/>
        <pc:sldMkLst>
          <pc:docMk/>
          <pc:sldMk cId="3529114326" sldId="268"/>
        </pc:sldMkLst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2341911148" sldId="269"/>
        </pc:sldMkLst>
        <pc:spChg chg="add mod">
          <ac:chgData name="Guest User" userId="" providerId="Windows Live" clId="Web-{04CFF45C-6FC4-474F-826E-EB360FD9A8E4}" dt="2022-03-28T16:35:02.850" v="2175"/>
          <ac:spMkLst>
            <pc:docMk/>
            <pc:sldMk cId="2341911148" sldId="269"/>
            <ac:spMk id="3" creationId="{7B1A39CD-BBB9-507B-7EAA-81084A4ACBA4}"/>
          </ac:spMkLst>
        </pc:spChg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4123189245" sldId="270"/>
        </pc:sldMkLst>
        <pc:spChg chg="add mod">
          <ac:chgData name="Guest User" userId="" providerId="Windows Live" clId="Web-{04CFF45C-6FC4-474F-826E-EB360FD9A8E4}" dt="2022-03-28T16:35:02.850" v="2175"/>
          <ac:spMkLst>
            <pc:docMk/>
            <pc:sldMk cId="4123189245" sldId="270"/>
            <ac:spMk id="3" creationId="{48C1638D-9B21-DEC2-748C-73278A7E8AFD}"/>
          </ac:spMkLst>
        </pc:spChg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1869516221" sldId="272"/>
        </pc:sldMkLst>
        <pc:spChg chg="add mod">
          <ac:chgData name="Guest User" userId="" providerId="Windows Live" clId="Web-{04CFF45C-6FC4-474F-826E-EB360FD9A8E4}" dt="2022-03-28T16:35:02.850" v="2175"/>
          <ac:spMkLst>
            <pc:docMk/>
            <pc:sldMk cId="1869516221" sldId="272"/>
            <ac:spMk id="4" creationId="{437F8A0B-52AA-3EF1-2CFD-09521F7740A8}"/>
          </ac:spMkLst>
        </pc:spChg>
      </pc:sldChg>
      <pc:sldChg chg="addSp delSp modSp">
        <pc:chgData name="Guest User" userId="" providerId="Windows Live" clId="Web-{04CFF45C-6FC4-474F-826E-EB360FD9A8E4}" dt="2022-03-28T16:35:02.850" v="2175"/>
        <pc:sldMkLst>
          <pc:docMk/>
          <pc:sldMk cId="3504607117" sldId="273"/>
        </pc:sldMkLst>
        <pc:spChg chg="mod">
          <ac:chgData name="Guest User" userId="" providerId="Windows Live" clId="Web-{04CFF45C-6FC4-474F-826E-EB360FD9A8E4}" dt="2022-03-28T16:11:14.604" v="735" actId="1076"/>
          <ac:spMkLst>
            <pc:docMk/>
            <pc:sldMk cId="3504607117" sldId="273"/>
            <ac:spMk id="2" creationId="{0B5A5EC1-AE47-4C9C-BCB1-72B10AC2288A}"/>
          </ac:spMkLst>
        </pc:spChg>
        <pc:spChg chg="add mod">
          <ac:chgData name="Guest User" userId="" providerId="Windows Live" clId="Web-{04CFF45C-6FC4-474F-826E-EB360FD9A8E4}" dt="2022-03-28T16:13:24.528" v="752" actId="1076"/>
          <ac:spMkLst>
            <pc:docMk/>
            <pc:sldMk cId="3504607117" sldId="273"/>
            <ac:spMk id="5" creationId="{E085F9EA-0170-08B4-7A92-893A552248CC}"/>
          </ac:spMkLst>
        </pc:spChg>
        <pc:spChg chg="add mod">
          <ac:chgData name="Guest User" userId="" providerId="Windows Live" clId="Web-{04CFF45C-6FC4-474F-826E-EB360FD9A8E4}" dt="2022-03-28T16:16:33.032" v="1017" actId="1076"/>
          <ac:spMkLst>
            <pc:docMk/>
            <pc:sldMk cId="3504607117" sldId="273"/>
            <ac:spMk id="6" creationId="{D2CE38D7-83C3-B17D-369A-917121BC5144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3504607117" sldId="273"/>
            <ac:spMk id="9" creationId="{B9991217-4FE1-AB2E-273A-DD00DB9F8D31}"/>
          </ac:spMkLst>
        </pc:spChg>
        <pc:picChg chg="add del mod modCrop">
          <ac:chgData name="Guest User" userId="" providerId="Windows Live" clId="Web-{04CFF45C-6FC4-474F-826E-EB360FD9A8E4}" dt="2022-03-28T16:06:24.020" v="538"/>
          <ac:picMkLst>
            <pc:docMk/>
            <pc:sldMk cId="3504607117" sldId="273"/>
            <ac:picMk id="3" creationId="{2F9D48C4-BB9E-A907-BD0C-75665AD70DCF}"/>
          </ac:picMkLst>
        </pc:picChg>
        <pc:picChg chg="add mod modCrop">
          <ac:chgData name="Guest User" userId="" providerId="Windows Live" clId="Web-{04CFF45C-6FC4-474F-826E-EB360FD9A8E4}" dt="2022-03-28T16:13:14.997" v="749" actId="14100"/>
          <ac:picMkLst>
            <pc:docMk/>
            <pc:sldMk cId="3504607117" sldId="273"/>
            <ac:picMk id="7" creationId="{FA9A3C74-C4E7-013B-021E-00180F929C8F}"/>
          </ac:picMkLst>
        </pc:picChg>
        <pc:picChg chg="add mod modCrop">
          <ac:chgData name="Guest User" userId="" providerId="Windows Live" clId="Web-{04CFF45C-6FC4-474F-826E-EB360FD9A8E4}" dt="2022-03-28T16:13:27.622" v="753" actId="14100"/>
          <ac:picMkLst>
            <pc:docMk/>
            <pc:sldMk cId="3504607117" sldId="273"/>
            <ac:picMk id="8" creationId="{79911157-0F97-792C-20CC-652D20FAB17E}"/>
          </ac:picMkLst>
        </pc:picChg>
      </pc:sldChg>
      <pc:sldChg chg="addSp modSp del">
        <pc:chgData name="Guest User" userId="" providerId="Windows Live" clId="Web-{04CFF45C-6FC4-474F-826E-EB360FD9A8E4}" dt="2022-03-28T16:22:02.132" v="1025"/>
        <pc:sldMkLst>
          <pc:docMk/>
          <pc:sldMk cId="3002797378" sldId="274"/>
        </pc:sldMkLst>
        <pc:spChg chg="add mod">
          <ac:chgData name="Guest User" userId="" providerId="Windows Live" clId="Web-{04CFF45C-6FC4-474F-826E-EB360FD9A8E4}" dt="2022-03-28T16:21:48.116" v="1024" actId="1076"/>
          <ac:spMkLst>
            <pc:docMk/>
            <pc:sldMk cId="3002797378" sldId="274"/>
            <ac:spMk id="4" creationId="{30FD84E9-88C7-8294-3039-BCF99E1FD48F}"/>
          </ac:spMkLst>
        </pc:spChg>
      </pc:sldChg>
      <pc:sldChg chg="addSp delSp modSp">
        <pc:chgData name="Guest User" userId="" providerId="Windows Live" clId="Web-{04CFF45C-6FC4-474F-826E-EB360FD9A8E4}" dt="2022-03-28T16:39:36.730" v="2186" actId="20577"/>
        <pc:sldMkLst>
          <pc:docMk/>
          <pc:sldMk cId="4099710202" sldId="275"/>
        </pc:sldMkLst>
        <pc:spChg chg="add mod">
          <ac:chgData name="Guest User" userId="" providerId="Windows Live" clId="Web-{04CFF45C-6FC4-474F-826E-EB360FD9A8E4}" dt="2022-03-28T16:39:36.730" v="2186" actId="20577"/>
          <ac:spMkLst>
            <pc:docMk/>
            <pc:sldMk cId="4099710202" sldId="275"/>
            <ac:spMk id="3" creationId="{00E4982C-D5B9-26C4-DC89-6B0B553D204C}"/>
          </ac:spMkLst>
        </pc:spChg>
        <pc:spChg chg="add del mod">
          <ac:chgData name="Guest User" userId="" providerId="Windows Live" clId="Web-{04CFF45C-6FC4-474F-826E-EB360FD9A8E4}" dt="2022-03-28T16:05:40.426" v="523"/>
          <ac:spMkLst>
            <pc:docMk/>
            <pc:sldMk cId="4099710202" sldId="275"/>
            <ac:spMk id="4" creationId="{CF80B540-528D-B858-0D7C-7D75C7289777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4099710202" sldId="275"/>
            <ac:spMk id="5" creationId="{BD25CAAA-1986-AD41-0404-E8C7CE4E97D7}"/>
          </ac:spMkLst>
        </pc:spChg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3831066918" sldId="276"/>
        </pc:sldMkLst>
        <pc:spChg chg="add mod">
          <ac:chgData name="Guest User" userId="" providerId="Windows Live" clId="Web-{04CFF45C-6FC4-474F-826E-EB360FD9A8E4}" dt="2022-03-28T15:27:08.085" v="183" actId="1076"/>
          <ac:spMkLst>
            <pc:docMk/>
            <pc:sldMk cId="3831066918" sldId="276"/>
            <ac:spMk id="7" creationId="{483DE0F5-C010-D046-3963-DCC9F4A83F43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3831066918" sldId="276"/>
            <ac:spMk id="8" creationId="{FB218AF9-1D02-3B6E-2A80-574750808717}"/>
          </ac:spMkLst>
        </pc:spChg>
        <pc:picChg chg="add mod">
          <ac:chgData name="Guest User" userId="" providerId="Windows Live" clId="Web-{04CFF45C-6FC4-474F-826E-EB360FD9A8E4}" dt="2022-03-28T15:27:11.366" v="184" actId="1076"/>
          <ac:picMkLst>
            <pc:docMk/>
            <pc:sldMk cId="3831066918" sldId="276"/>
            <ac:picMk id="3" creationId="{6EAFC5FE-4626-606D-E23C-0CAE3BD890AA}"/>
          </ac:picMkLst>
        </pc:picChg>
      </pc:sldChg>
      <pc:sldChg chg="addSp modSp">
        <pc:chgData name="Guest User" userId="" providerId="Windows Live" clId="Web-{04CFF45C-6FC4-474F-826E-EB360FD9A8E4}" dt="2022-03-28T16:35:02.850" v="2175"/>
        <pc:sldMkLst>
          <pc:docMk/>
          <pc:sldMk cId="2457814199" sldId="277"/>
        </pc:sldMkLst>
        <pc:spChg chg="add mod">
          <ac:chgData name="Guest User" userId="" providerId="Windows Live" clId="Web-{04CFF45C-6FC4-474F-826E-EB360FD9A8E4}" dt="2022-03-28T15:32:51.638" v="389" actId="1076"/>
          <ac:spMkLst>
            <pc:docMk/>
            <pc:sldMk cId="2457814199" sldId="277"/>
            <ac:spMk id="5" creationId="{F81E1016-65C5-32A9-BE3B-BFED89462861}"/>
          </ac:spMkLst>
        </pc:spChg>
        <pc:spChg chg="add mod">
          <ac:chgData name="Guest User" userId="" providerId="Windows Live" clId="Web-{04CFF45C-6FC4-474F-826E-EB360FD9A8E4}" dt="2022-03-28T15:32:51.638" v="390" actId="1076"/>
          <ac:spMkLst>
            <pc:docMk/>
            <pc:sldMk cId="2457814199" sldId="277"/>
            <ac:spMk id="6" creationId="{658493E0-C4F1-A6FA-A153-63D266A51773}"/>
          </ac:spMkLst>
        </pc:spChg>
        <pc:spChg chg="add mod">
          <ac:chgData name="Guest User" userId="" providerId="Windows Live" clId="Web-{04CFF45C-6FC4-474F-826E-EB360FD9A8E4}" dt="2022-03-28T15:32:51.748" v="392" actId="1076"/>
          <ac:spMkLst>
            <pc:docMk/>
            <pc:sldMk cId="2457814199" sldId="277"/>
            <ac:spMk id="8" creationId="{1EEFD375-F9A2-D6FE-1430-C067BD866D02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2457814199" sldId="277"/>
            <ac:spMk id="9" creationId="{F4E062D1-F117-8C6C-1894-F7772C85933D}"/>
          </ac:spMkLst>
        </pc:spChg>
        <pc:picChg chg="mod">
          <ac:chgData name="Guest User" userId="" providerId="Windows Live" clId="Web-{04CFF45C-6FC4-474F-826E-EB360FD9A8E4}" dt="2022-03-28T15:32:51.576" v="387" actId="1076"/>
          <ac:picMkLst>
            <pc:docMk/>
            <pc:sldMk cId="2457814199" sldId="277"/>
            <ac:picMk id="2" creationId="{9DEB95AE-045D-16F9-1FCC-B89856247199}"/>
          </ac:picMkLst>
        </pc:picChg>
        <pc:picChg chg="mod">
          <ac:chgData name="Guest User" userId="" providerId="Windows Live" clId="Web-{04CFF45C-6FC4-474F-826E-EB360FD9A8E4}" dt="2022-03-28T15:32:51.623" v="388" actId="1076"/>
          <ac:picMkLst>
            <pc:docMk/>
            <pc:sldMk cId="2457814199" sldId="277"/>
            <ac:picMk id="4" creationId="{4A10F098-B489-345C-DEDB-9454069E6F08}"/>
          </ac:picMkLst>
        </pc:picChg>
        <pc:picChg chg="add mod">
          <ac:chgData name="Guest User" userId="" providerId="Windows Live" clId="Web-{04CFF45C-6FC4-474F-826E-EB360FD9A8E4}" dt="2022-03-28T15:32:51.716" v="391" actId="1076"/>
          <ac:picMkLst>
            <pc:docMk/>
            <pc:sldMk cId="2457814199" sldId="277"/>
            <ac:picMk id="7" creationId="{E4ABDE3F-323A-9D97-9B08-16FC018B7B26}"/>
          </ac:picMkLst>
        </pc:picChg>
      </pc:sldChg>
      <pc:sldChg chg="addSp delSp modSp add">
        <pc:chgData name="Guest User" userId="" providerId="Windows Live" clId="Web-{04CFF45C-6FC4-474F-826E-EB360FD9A8E4}" dt="2022-03-28T16:35:02.850" v="2175"/>
        <pc:sldMkLst>
          <pc:docMk/>
          <pc:sldMk cId="1062433885" sldId="278"/>
        </pc:sldMkLst>
        <pc:spChg chg="mod">
          <ac:chgData name="Guest User" userId="" providerId="Windows Live" clId="Web-{04CFF45C-6FC4-474F-826E-EB360FD9A8E4}" dt="2022-03-28T15:32:34.732" v="375" actId="1076"/>
          <ac:spMkLst>
            <pc:docMk/>
            <pc:sldMk cId="1062433885" sldId="278"/>
            <ac:spMk id="5" creationId="{F81E1016-65C5-32A9-BE3B-BFED89462861}"/>
          </ac:spMkLst>
        </pc:spChg>
        <pc:spChg chg="mod">
          <ac:chgData name="Guest User" userId="" providerId="Windows Live" clId="Web-{04CFF45C-6FC4-474F-826E-EB360FD9A8E4}" dt="2022-03-28T15:32:34.747" v="376" actId="1076"/>
          <ac:spMkLst>
            <pc:docMk/>
            <pc:sldMk cId="1062433885" sldId="278"/>
            <ac:spMk id="6" creationId="{658493E0-C4F1-A6FA-A153-63D266A51773}"/>
          </ac:spMkLst>
        </pc:spChg>
        <pc:spChg chg="mod">
          <ac:chgData name="Guest User" userId="" providerId="Windows Live" clId="Web-{04CFF45C-6FC4-474F-826E-EB360FD9A8E4}" dt="2022-03-28T15:32:34.778" v="377" actId="1076"/>
          <ac:spMkLst>
            <pc:docMk/>
            <pc:sldMk cId="1062433885" sldId="278"/>
            <ac:spMk id="8" creationId="{1EEFD375-F9A2-D6FE-1430-C067BD866D02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1062433885" sldId="278"/>
            <ac:spMk id="13" creationId="{9B50A698-99D1-AEC6-EC98-76BC27852CEF}"/>
          </ac:spMkLst>
        </pc:spChg>
        <pc:picChg chg="del">
          <ac:chgData name="Guest User" userId="" providerId="Windows Live" clId="Web-{04CFF45C-6FC4-474F-826E-EB360FD9A8E4}" dt="2022-03-28T15:07:14.984" v="64"/>
          <ac:picMkLst>
            <pc:docMk/>
            <pc:sldMk cId="1062433885" sldId="278"/>
            <ac:picMk id="2" creationId="{9DEB95AE-045D-16F9-1FCC-B89856247199}"/>
          </ac:picMkLst>
        </pc:picChg>
        <pc:picChg chg="del">
          <ac:chgData name="Guest User" userId="" providerId="Windows Live" clId="Web-{04CFF45C-6FC4-474F-826E-EB360FD9A8E4}" dt="2022-03-28T15:06:19.404" v="49"/>
          <ac:picMkLst>
            <pc:docMk/>
            <pc:sldMk cId="1062433885" sldId="278"/>
            <ac:picMk id="4" creationId="{4A10F098-B489-345C-DEDB-9454069E6F08}"/>
          </ac:picMkLst>
        </pc:picChg>
        <pc:picChg chg="del">
          <ac:chgData name="Guest User" userId="" providerId="Windows Live" clId="Web-{04CFF45C-6FC4-474F-826E-EB360FD9A8E4}" dt="2022-03-28T15:07:47.391" v="68"/>
          <ac:picMkLst>
            <pc:docMk/>
            <pc:sldMk cId="1062433885" sldId="278"/>
            <ac:picMk id="7" creationId="{E4ABDE3F-323A-9D97-9B08-16FC018B7B26}"/>
          </ac:picMkLst>
        </pc:picChg>
        <pc:picChg chg="add mod">
          <ac:chgData name="Guest User" userId="" providerId="Windows Live" clId="Web-{04CFF45C-6FC4-474F-826E-EB360FD9A8E4}" dt="2022-03-28T15:32:34.903" v="378" actId="1076"/>
          <ac:picMkLst>
            <pc:docMk/>
            <pc:sldMk cId="1062433885" sldId="278"/>
            <ac:picMk id="9" creationId="{57D1C7DB-31FE-A427-D273-60FCEF7385DF}"/>
          </ac:picMkLst>
        </pc:picChg>
        <pc:picChg chg="add del mod">
          <ac:chgData name="Guest User" userId="" providerId="Windows Live" clId="Web-{04CFF45C-6FC4-474F-826E-EB360FD9A8E4}" dt="2022-03-28T15:06:37.686" v="53"/>
          <ac:picMkLst>
            <pc:docMk/>
            <pc:sldMk cId="1062433885" sldId="278"/>
            <ac:picMk id="10" creationId="{AA1C0A6F-15D0-83A5-FB9F-912F76F1DB3A}"/>
          </ac:picMkLst>
        </pc:picChg>
        <pc:picChg chg="add mod">
          <ac:chgData name="Guest User" userId="" providerId="Windows Live" clId="Web-{04CFF45C-6FC4-474F-826E-EB360FD9A8E4}" dt="2022-03-28T15:32:35.060" v="379" actId="1076"/>
          <ac:picMkLst>
            <pc:docMk/>
            <pc:sldMk cId="1062433885" sldId="278"/>
            <ac:picMk id="11" creationId="{0B5486FD-5A85-2199-CE7B-A62306C25F1E}"/>
          </ac:picMkLst>
        </pc:picChg>
        <pc:picChg chg="add mod">
          <ac:chgData name="Guest User" userId="" providerId="Windows Live" clId="Web-{04CFF45C-6FC4-474F-826E-EB360FD9A8E4}" dt="2022-03-28T15:32:35.232" v="380" actId="1076"/>
          <ac:picMkLst>
            <pc:docMk/>
            <pc:sldMk cId="1062433885" sldId="278"/>
            <ac:picMk id="12" creationId="{04467336-7F95-847D-57AB-4A0878D88C90}"/>
          </ac:picMkLst>
        </pc:picChg>
      </pc:sldChg>
      <pc:sldChg chg="addSp delSp modSp add replId">
        <pc:chgData name="Guest User" userId="" providerId="Windows Live" clId="Web-{04CFF45C-6FC4-474F-826E-EB360FD9A8E4}" dt="2022-03-28T16:35:02.850" v="2175"/>
        <pc:sldMkLst>
          <pc:docMk/>
          <pc:sldMk cId="212214398" sldId="279"/>
        </pc:sldMkLst>
        <pc:spChg chg="mod">
          <ac:chgData name="Guest User" userId="" providerId="Windows Live" clId="Web-{04CFF45C-6FC4-474F-826E-EB360FD9A8E4}" dt="2022-03-28T15:51:30.597" v="416" actId="20577"/>
          <ac:spMkLst>
            <pc:docMk/>
            <pc:sldMk cId="212214398" sldId="279"/>
            <ac:spMk id="2" creationId="{0B5A5EC1-AE47-4C9C-BCB1-72B10AC2288A}"/>
          </ac:spMkLst>
        </pc:spChg>
        <pc:spChg chg="add mod">
          <ac:chgData name="Guest User" userId="" providerId="Windows Live" clId="Web-{04CFF45C-6FC4-474F-826E-EB360FD9A8E4}" dt="2022-03-28T15:56:48.619" v="469" actId="1076"/>
          <ac:spMkLst>
            <pc:docMk/>
            <pc:sldMk cId="212214398" sldId="279"/>
            <ac:spMk id="5" creationId="{8E71C3D5-0DB9-949F-FF94-BDBE14195F59}"/>
          </ac:spMkLst>
        </pc:spChg>
        <pc:spChg chg="add del mod">
          <ac:chgData name="Guest User" userId="" providerId="Windows Live" clId="Web-{04CFF45C-6FC4-474F-826E-EB360FD9A8E4}" dt="2022-03-28T15:54:59.851" v="451"/>
          <ac:spMkLst>
            <pc:docMk/>
            <pc:sldMk cId="212214398" sldId="279"/>
            <ac:spMk id="7" creationId="{D86C4D9F-B2E0-2C49-A555-1764E16B4654}"/>
          </ac:spMkLst>
        </pc:spChg>
        <pc:spChg chg="add del mod">
          <ac:chgData name="Guest User" userId="" providerId="Windows Live" clId="Web-{04CFF45C-6FC4-474F-826E-EB360FD9A8E4}" dt="2022-03-28T15:54:59.851" v="449"/>
          <ac:spMkLst>
            <pc:docMk/>
            <pc:sldMk cId="212214398" sldId="279"/>
            <ac:spMk id="10" creationId="{9D8EC170-6A72-FBC2-D445-53DA8C84556B}"/>
          </ac:spMkLst>
        </pc:spChg>
        <pc:spChg chg="add mod">
          <ac:chgData name="Guest User" userId="" providerId="Windows Live" clId="Web-{04CFF45C-6FC4-474F-826E-EB360FD9A8E4}" dt="2022-03-28T15:56:48.697" v="471" actId="1076"/>
          <ac:spMkLst>
            <pc:docMk/>
            <pc:sldMk cId="212214398" sldId="279"/>
            <ac:spMk id="12" creationId="{19366D58-34F5-AC81-4049-6E8F530F75A1}"/>
          </ac:spMkLst>
        </pc:spChg>
        <pc:spChg chg="add mod">
          <ac:chgData name="Guest User" userId="" providerId="Windows Live" clId="Web-{04CFF45C-6FC4-474F-826E-EB360FD9A8E4}" dt="2022-03-28T15:56:48.791" v="473" actId="1076"/>
          <ac:spMkLst>
            <pc:docMk/>
            <pc:sldMk cId="212214398" sldId="279"/>
            <ac:spMk id="15" creationId="{70493DEB-3D44-A41C-417A-5B6F7C619683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212214398" sldId="279"/>
            <ac:spMk id="16" creationId="{E3603584-79A6-89E5-8F7C-7BDFEB92F882}"/>
          </ac:spMkLst>
        </pc:spChg>
        <pc:picChg chg="add mod">
          <ac:chgData name="Guest User" userId="" providerId="Windows Live" clId="Web-{04CFF45C-6FC4-474F-826E-EB360FD9A8E4}" dt="2022-03-28T15:56:48.603" v="468" actId="1076"/>
          <ac:picMkLst>
            <pc:docMk/>
            <pc:sldMk cId="212214398" sldId="279"/>
            <ac:picMk id="3" creationId="{533BB454-AAE1-D32C-8215-A57159A3C801}"/>
          </ac:picMkLst>
        </pc:picChg>
        <pc:picChg chg="add del mod">
          <ac:chgData name="Guest User" userId="" providerId="Windows Live" clId="Web-{04CFF45C-6FC4-474F-826E-EB360FD9A8E4}" dt="2022-03-28T15:54:59.851" v="452"/>
          <ac:picMkLst>
            <pc:docMk/>
            <pc:sldMk cId="212214398" sldId="279"/>
            <ac:picMk id="6" creationId="{C23CFA1F-AE88-F7E9-F316-3A44591DA7C5}"/>
          </ac:picMkLst>
        </pc:picChg>
        <pc:picChg chg="add del mod">
          <ac:chgData name="Guest User" userId="" providerId="Windows Live" clId="Web-{04CFF45C-6FC4-474F-826E-EB360FD9A8E4}" dt="2022-03-28T15:54:59.851" v="450"/>
          <ac:picMkLst>
            <pc:docMk/>
            <pc:sldMk cId="212214398" sldId="279"/>
            <ac:picMk id="8" creationId="{00241A0C-0335-416C-7316-08D60820DB4C}"/>
          </ac:picMkLst>
        </pc:picChg>
        <pc:picChg chg="add del mod">
          <ac:chgData name="Guest User" userId="" providerId="Windows Live" clId="Web-{04CFF45C-6FC4-474F-826E-EB360FD9A8E4}" dt="2022-03-28T15:54:15.147" v="446"/>
          <ac:picMkLst>
            <pc:docMk/>
            <pc:sldMk cId="212214398" sldId="279"/>
            <ac:picMk id="9" creationId="{6C63BABA-C4AB-F058-5B69-5534FA6A1F3E}"/>
          </ac:picMkLst>
        </pc:picChg>
        <pc:picChg chg="add mod">
          <ac:chgData name="Guest User" userId="" providerId="Windows Live" clId="Web-{04CFF45C-6FC4-474F-826E-EB360FD9A8E4}" dt="2022-03-28T15:56:48.681" v="470" actId="1076"/>
          <ac:picMkLst>
            <pc:docMk/>
            <pc:sldMk cId="212214398" sldId="279"/>
            <ac:picMk id="11" creationId="{2C018EAA-DB28-49C5-5BD1-A8CE13F187DF}"/>
          </ac:picMkLst>
        </pc:picChg>
        <pc:picChg chg="add mod">
          <ac:chgData name="Guest User" userId="" providerId="Windows Live" clId="Web-{04CFF45C-6FC4-474F-826E-EB360FD9A8E4}" dt="2022-03-28T15:56:48.791" v="472" actId="1076"/>
          <ac:picMkLst>
            <pc:docMk/>
            <pc:sldMk cId="212214398" sldId="279"/>
            <ac:picMk id="13" creationId="{65B70FA0-1056-0DB2-06B3-A9838094BC5E}"/>
          </ac:picMkLst>
        </pc:picChg>
        <pc:picChg chg="add del mod">
          <ac:chgData name="Guest User" userId="" providerId="Windows Live" clId="Web-{04CFF45C-6FC4-474F-826E-EB360FD9A8E4}" dt="2022-03-28T15:56:35.087" v="463"/>
          <ac:picMkLst>
            <pc:docMk/>
            <pc:sldMk cId="212214398" sldId="279"/>
            <ac:picMk id="14" creationId="{52A338EB-4A08-A0E6-64E2-630566D0BC58}"/>
          </ac:picMkLst>
        </pc:picChg>
      </pc:sldChg>
      <pc:sldChg chg="add del">
        <pc:chgData name="Guest User" userId="" providerId="Windows Live" clId="Web-{04CFF45C-6FC4-474F-826E-EB360FD9A8E4}" dt="2022-03-28T15:51:32.925" v="418"/>
        <pc:sldMkLst>
          <pc:docMk/>
          <pc:sldMk cId="1451202" sldId="280"/>
        </pc:sldMkLst>
      </pc:sldChg>
      <pc:sldChg chg="addSp delSp modSp add replId">
        <pc:chgData name="Guest User" userId="" providerId="Windows Live" clId="Web-{04CFF45C-6FC4-474F-826E-EB360FD9A8E4}" dt="2022-03-28T16:35:02.850" v="2175"/>
        <pc:sldMkLst>
          <pc:docMk/>
          <pc:sldMk cId="99874308" sldId="280"/>
        </pc:sldMkLst>
        <pc:spChg chg="mod">
          <ac:chgData name="Guest User" userId="" providerId="Windows Live" clId="Web-{04CFF45C-6FC4-474F-826E-EB360FD9A8E4}" dt="2022-03-28T16:28:35.811" v="1812" actId="1076"/>
          <ac:spMkLst>
            <pc:docMk/>
            <pc:sldMk cId="99874308" sldId="280"/>
            <ac:spMk id="5" creationId="{8E71C3D5-0DB9-949F-FF94-BDBE14195F59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99874308" sldId="280"/>
            <ac:spMk id="9" creationId="{4A99CA3E-5972-C0CB-B36A-15D4ED4C091F}"/>
          </ac:spMkLst>
        </pc:spChg>
        <pc:spChg chg="mod">
          <ac:chgData name="Guest User" userId="" providerId="Windows Live" clId="Web-{04CFF45C-6FC4-474F-826E-EB360FD9A8E4}" dt="2022-03-28T16:28:35.827" v="1813" actId="1076"/>
          <ac:spMkLst>
            <pc:docMk/>
            <pc:sldMk cId="99874308" sldId="280"/>
            <ac:spMk id="12" creationId="{19366D58-34F5-AC81-4049-6E8F530F75A1}"/>
          </ac:spMkLst>
        </pc:spChg>
        <pc:spChg chg="add mod">
          <ac:chgData name="Guest User" userId="" providerId="Windows Live" clId="Web-{04CFF45C-6FC4-474F-826E-EB360FD9A8E4}" dt="2022-03-28T16:30:01.156" v="1827" actId="1076"/>
          <ac:spMkLst>
            <pc:docMk/>
            <pc:sldMk cId="99874308" sldId="280"/>
            <ac:spMk id="14" creationId="{E23C665E-55A8-2484-32AB-28E2D609C58E}"/>
          </ac:spMkLst>
        </pc:spChg>
        <pc:spChg chg="del mod">
          <ac:chgData name="Guest User" userId="" providerId="Windows Live" clId="Web-{04CFF45C-6FC4-474F-826E-EB360FD9A8E4}" dt="2022-03-28T15:59:35.309" v="499"/>
          <ac:spMkLst>
            <pc:docMk/>
            <pc:sldMk cId="99874308" sldId="280"/>
            <ac:spMk id="15" creationId="{70493DEB-3D44-A41C-417A-5B6F7C619683}"/>
          </ac:spMkLst>
        </pc:spChg>
        <pc:picChg chg="del">
          <ac:chgData name="Guest User" userId="" providerId="Windows Live" clId="Web-{04CFF45C-6FC4-474F-826E-EB360FD9A8E4}" dt="2022-03-28T15:58:01.948" v="475"/>
          <ac:picMkLst>
            <pc:docMk/>
            <pc:sldMk cId="99874308" sldId="280"/>
            <ac:picMk id="3" creationId="{533BB454-AAE1-D32C-8215-A57159A3C801}"/>
          </ac:picMkLst>
        </pc:picChg>
        <pc:picChg chg="add mod">
          <ac:chgData name="Guest User" userId="" providerId="Windows Live" clId="Web-{04CFF45C-6FC4-474F-826E-EB360FD9A8E4}" dt="2022-03-28T16:28:35.905" v="1814" actId="1076"/>
          <ac:picMkLst>
            <pc:docMk/>
            <pc:sldMk cId="99874308" sldId="280"/>
            <ac:picMk id="4" creationId="{5820A6D1-1D9E-89AD-C675-8B4524CC4660}"/>
          </ac:picMkLst>
        </pc:picChg>
        <pc:picChg chg="add mod">
          <ac:chgData name="Guest User" userId="" providerId="Windows Live" clId="Web-{04CFF45C-6FC4-474F-826E-EB360FD9A8E4}" dt="2022-03-28T16:28:36.030" v="1815" actId="1076"/>
          <ac:picMkLst>
            <pc:docMk/>
            <pc:sldMk cId="99874308" sldId="280"/>
            <ac:picMk id="6" creationId="{933CBF99-18CF-F1FF-46BC-87583C6BC56C}"/>
          </ac:picMkLst>
        </pc:picChg>
        <pc:picChg chg="add mod">
          <ac:chgData name="Guest User" userId="" providerId="Windows Live" clId="Web-{04CFF45C-6FC4-474F-826E-EB360FD9A8E4}" dt="2022-03-28T16:28:42.983" v="1817" actId="14100"/>
          <ac:picMkLst>
            <pc:docMk/>
            <pc:sldMk cId="99874308" sldId="280"/>
            <ac:picMk id="7" creationId="{0CE8DDDC-B015-8D70-F543-E56988015E12}"/>
          </ac:picMkLst>
        </pc:picChg>
        <pc:picChg chg="add del mod">
          <ac:chgData name="Guest User" userId="" providerId="Windows Live" clId="Web-{04CFF45C-6FC4-474F-826E-EB360FD9A8E4}" dt="2022-03-28T16:28:49.124" v="1819"/>
          <ac:picMkLst>
            <pc:docMk/>
            <pc:sldMk cId="99874308" sldId="280"/>
            <ac:picMk id="8" creationId="{00EA6EAF-A0D0-AC22-DD09-2059B95E1AD8}"/>
          </ac:picMkLst>
        </pc:picChg>
        <pc:picChg chg="del">
          <ac:chgData name="Guest User" userId="" providerId="Windows Live" clId="Web-{04CFF45C-6FC4-474F-826E-EB360FD9A8E4}" dt="2022-03-28T15:58:52.934" v="484"/>
          <ac:picMkLst>
            <pc:docMk/>
            <pc:sldMk cId="99874308" sldId="280"/>
            <ac:picMk id="11" creationId="{2C018EAA-DB28-49C5-5BD1-A8CE13F187DF}"/>
          </ac:picMkLst>
        </pc:picChg>
        <pc:picChg chg="del">
          <ac:chgData name="Guest User" userId="" providerId="Windows Live" clId="Web-{04CFF45C-6FC4-474F-826E-EB360FD9A8E4}" dt="2022-03-28T15:59:33.262" v="497"/>
          <ac:picMkLst>
            <pc:docMk/>
            <pc:sldMk cId="99874308" sldId="280"/>
            <ac:picMk id="13" creationId="{65B70FA0-1056-0DB2-06B3-A9838094BC5E}"/>
          </ac:picMkLst>
        </pc:picChg>
      </pc:sldChg>
      <pc:sldChg chg="addSp modSp add replId">
        <pc:chgData name="Guest User" userId="" providerId="Windows Live" clId="Web-{04CFF45C-6FC4-474F-826E-EB360FD9A8E4}" dt="2022-03-28T16:35:02.850" v="2175"/>
        <pc:sldMkLst>
          <pc:docMk/>
          <pc:sldMk cId="1680386598" sldId="281"/>
        </pc:sldMkLst>
        <pc:spChg chg="mod">
          <ac:chgData name="Guest User" userId="" providerId="Windows Live" clId="Web-{04CFF45C-6FC4-474F-826E-EB360FD9A8E4}" dt="2022-03-28T16:31:41.424" v="1983" actId="20577"/>
          <ac:spMkLst>
            <pc:docMk/>
            <pc:sldMk cId="1680386598" sldId="281"/>
            <ac:spMk id="2" creationId="{99C4F357-AB24-4540-AE72-5FA4EC6EF202}"/>
          </ac:spMkLst>
        </pc:spChg>
        <pc:spChg chg="mod">
          <ac:chgData name="Guest User" userId="" providerId="Windows Live" clId="Web-{04CFF45C-6FC4-474F-826E-EB360FD9A8E4}" dt="2022-03-28T16:32:51.050" v="2008" actId="20577"/>
          <ac:spMkLst>
            <pc:docMk/>
            <pc:sldMk cId="1680386598" sldId="281"/>
            <ac:spMk id="3" creationId="{00E4982C-D5B9-26C4-DC89-6B0B553D204C}"/>
          </ac:spMkLst>
        </pc:spChg>
        <pc:spChg chg="add mod">
          <ac:chgData name="Guest User" userId="" providerId="Windows Live" clId="Web-{04CFF45C-6FC4-474F-826E-EB360FD9A8E4}" dt="2022-03-28T16:35:02.850" v="2175"/>
          <ac:spMkLst>
            <pc:docMk/>
            <pc:sldMk cId="1680386598" sldId="281"/>
            <ac:spMk id="4" creationId="{C7E9F3D3-065F-D647-43D0-0209491613A8}"/>
          </ac:spMkLst>
        </pc:spChg>
      </pc:sldChg>
      <pc:sldMasterChg chg="modSp mod modSldLayout">
        <pc:chgData name="Guest User" userId="" providerId="Windows Live" clId="Web-{04CFF45C-6FC4-474F-826E-EB360FD9A8E4}" dt="2022-03-28T16:35:23.006" v="2179"/>
        <pc:sldMasterMkLst>
          <pc:docMk/>
          <pc:sldMasterMk cId="1395275884" sldId="2147483660"/>
        </pc:sldMasterMkLst>
        <pc:spChg chg="mod">
          <ac:chgData name="Guest User" userId="" providerId="Windows Live" clId="Web-{04CFF45C-6FC4-474F-826E-EB360FD9A8E4}" dt="2022-03-28T16:35:02.850" v="2175"/>
          <ac:spMkLst>
            <pc:docMk/>
            <pc:sldMasterMk cId="1395275884" sldId="2147483660"/>
            <ac:spMk id="5" creationId="{00000000-0000-0000-0000-000000000000}"/>
          </ac:spMkLst>
        </pc:sp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1847488592" sldId="2147483661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1847488592" sldId="2147483661"/>
              <ac:spMk id="23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1406769010" sldId="2147483662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1406769010" sldId="2147483662"/>
              <ac:spMk id="5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3616330612" sldId="2147483663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3616330612" sldId="2147483663"/>
              <ac:spMk id="5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3557647742" sldId="2147483664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3557647742" sldId="2147483664"/>
              <ac:spMk id="6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595381913" sldId="2147483665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595381913" sldId="2147483665"/>
              <ac:spMk id="8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1515229190" sldId="2147483666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1515229190" sldId="2147483666"/>
              <ac:spMk id="4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2172478503" sldId="2147483667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2172478503" sldId="2147483667"/>
              <ac:spMk id="3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1618139351" sldId="2147483668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1618139351" sldId="2147483668"/>
              <ac:spMk id="6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4223431649" sldId="2147483669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4223431649" sldId="2147483669"/>
              <ac:spMk id="6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1996675165" sldId="2147483670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1996675165" sldId="2147483670"/>
              <ac:spMk id="5" creationId="{00000000-0000-0000-0000-000000000000}"/>
            </ac:spMkLst>
          </pc:spChg>
        </pc:sldLayoutChg>
        <pc:sldLayoutChg chg="modSp mod">
          <pc:chgData name="Guest User" userId="" providerId="Windows Live" clId="Web-{04CFF45C-6FC4-474F-826E-EB360FD9A8E4}" dt="2022-03-28T16:35:23.006" v="2179"/>
          <pc:sldLayoutMkLst>
            <pc:docMk/>
            <pc:sldMasterMk cId="1395275884" sldId="2147483660"/>
            <pc:sldLayoutMk cId="595886489" sldId="2147483671"/>
          </pc:sldLayoutMkLst>
          <pc:spChg chg="mod">
            <ac:chgData name="Guest User" userId="" providerId="Windows Live" clId="Web-{04CFF45C-6FC4-474F-826E-EB360FD9A8E4}" dt="2022-03-28T16:35:02.850" v="2175"/>
            <ac:spMkLst>
              <pc:docMk/>
              <pc:sldMasterMk cId="1395275884" sldId="2147483660"/>
              <pc:sldLayoutMk cId="595886489" sldId="2147483671"/>
              <ac:spMk id="5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221A1788-7372-4FAC-9AF0-00B54B8D9CBA}" type="datetime1">
              <a:rPr lang="it-IT" smtClean="0"/>
              <a:t>28/03/2022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it-IT" smtClean="0"/>
              <a:pPr algn="r"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943A304-85CD-4257-B418-D8F889FE0DBC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62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843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75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40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9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92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i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ttore dirit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ttore dirit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ee inferiori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igura a mano libera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/>
            </a:p>
          </p:txBody>
        </p:sp>
        <p:sp>
          <p:nvSpPr>
            <p:cNvPr id="10" name="Figura a mano libera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/>
            </a:p>
          </p:txBody>
        </p:sp>
        <p:sp>
          <p:nvSpPr>
            <p:cNvPr id="11" name="Figura a mano libera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/>
            </a:p>
          </p:txBody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89EF9B-A500-41B6-8F1C-893813E9A898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724BBD-5BEA-4971-A6C4-42E94AF7CB5F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1B2188-7D8C-43C8-B29F-60D01DE77B72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1DC961-63CE-49AB-921E-1CE3DDEFC80A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014DD1E-5D91-48A3-AD6D-45FBA980D106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i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ttore dirit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ttore dirit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66F5F-3C86-4285-A86F-35EFBBDD7800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9BE34E-14EC-4041-A597-EE22FC16794F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6FAD192-1BF7-4994-9CBA-74265F19F4C1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76DD40-7EBA-46D0-A855-62759524AC7A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2E4D95-88E1-4556-89BE-EC650C1D14A8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9867D3-FC26-40B1-8BB9-B19FF8D6CD45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0EE21F-92EE-4289-AFFB-9252D957F459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ee a sinistr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igura a mano libera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sp>
          <p:nvSpPr>
            <p:cNvPr id="11" name="Figura a mano libera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sp>
          <p:nvSpPr>
            <p:cNvPr id="14" name="Figura a mano libera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56645-DD8C-4009-9A84-A4AD56EB55A9}" type="datetime1">
              <a:rPr lang="it-IT" smtClean="0"/>
              <a:pPr/>
              <a:t>28/03/2022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Sorrentino, Tonnarelli, Venere - Computer Science and Engineering, Politecnico di Milano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wavesys.com/docs/latest/c_qpu_annealing.html" TargetMode="External"/><Relationship Id="rId2" Type="http://schemas.openxmlformats.org/officeDocument/2006/relationships/hyperlink" Target="https://dwavejapan.com/app/uploads/2019/10/D-Wave-2000Q-Tech-Collateral_1029F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dwavesys.com/docs/latest/c_gs_2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dwavesys.com/leap/login/?next=/lea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/>
              <a:t>Quantum Set </a:t>
            </a:r>
            <a:r>
              <a:rPr lang="it-IT" err="1"/>
              <a:t>Packing</a:t>
            </a:r>
            <a:endParaRPr lang="it-IT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767680" y="2595466"/>
            <a:ext cx="6227081" cy="1773334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A set </a:t>
            </a:r>
            <a:r>
              <a:rPr lang="it-IT" err="1">
                <a:solidFill>
                  <a:schemeClr val="tx1"/>
                </a:solidFill>
              </a:rPr>
              <a:t>packing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problem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solved</a:t>
            </a:r>
            <a:r>
              <a:rPr lang="it-IT">
                <a:solidFill>
                  <a:schemeClr val="tx1"/>
                </a:solidFill>
              </a:rPr>
              <a:t> with a quantum </a:t>
            </a:r>
            <a:r>
              <a:rPr lang="it-IT" err="1">
                <a:solidFill>
                  <a:schemeClr val="tx1"/>
                </a:solidFill>
              </a:rPr>
              <a:t>annealer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AD46-6314-2495-0D2D-840B1ADD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5905" y="6320067"/>
            <a:ext cx="5939978" cy="401410"/>
          </a:xfrm>
        </p:spPr>
        <p:txBody>
          <a:bodyPr/>
          <a:lstStyle/>
          <a:p>
            <a:r>
              <a:rPr lang="en-US"/>
              <a:t>Sorrentino, Tonnarelli, Venere - Computer Science and Engineering,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A5EC1-AE47-4C9C-BCB1-72B10AC22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53" y="-340086"/>
            <a:ext cx="10360501" cy="1223963"/>
          </a:xfrm>
        </p:spPr>
        <p:txBody>
          <a:bodyPr/>
          <a:lstStyle/>
          <a:p>
            <a:r>
              <a:rPr lang="it-IT" err="1"/>
              <a:t>Advantage</a:t>
            </a:r>
            <a:r>
              <a:rPr lang="it-IT"/>
              <a:t> plot and </a:t>
            </a:r>
            <a:r>
              <a:rPr lang="it-IT" err="1"/>
              <a:t>results</a:t>
            </a:r>
            <a:r>
              <a:rPr lang="it-IT"/>
              <a:t>: time </a:t>
            </a:r>
            <a:r>
              <a:rPr lang="it-IT" err="1"/>
              <a:t>complexity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5F9EA-0170-08B4-7A92-893A552248CC}"/>
              </a:ext>
            </a:extLst>
          </p:cNvPr>
          <p:cNvSpPr txBox="1"/>
          <p:nvPr/>
        </p:nvSpPr>
        <p:spPr>
          <a:xfrm>
            <a:off x="608068" y="3692148"/>
            <a:ext cx="6310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QPU time, in milliseconds, required to compute N subsets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E38D7-83C3-B17D-369A-917121BC5144}"/>
              </a:ext>
            </a:extLst>
          </p:cNvPr>
          <p:cNvSpPr txBox="1"/>
          <p:nvPr/>
        </p:nvSpPr>
        <p:spPr>
          <a:xfrm>
            <a:off x="6685282" y="2446203"/>
            <a:ext cx="506488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As it can be noticed, time increases concerning the number of subsets defined in the problem.</a:t>
            </a:r>
          </a:p>
          <a:p>
            <a:r>
              <a:rPr lang="en-US">
                <a:cs typeface="Calibri"/>
              </a:rPr>
              <a:t>Also, in this case, there can be noticed several outliers. </a:t>
            </a:r>
          </a:p>
          <a:p>
            <a:r>
              <a:rPr lang="en-US">
                <a:cs typeface="Calibri"/>
              </a:rPr>
              <a:t>The general trend is clearly less regular than the 2000Q timing, because of the presence of a greater amount of noise.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A9A3C74-C4E7-013B-021E-00180F929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9103" r="7446" b="13451"/>
          <a:stretch/>
        </p:blipFill>
        <p:spPr>
          <a:xfrm>
            <a:off x="1465639" y="1031801"/>
            <a:ext cx="4355485" cy="2622530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9911157-0F97-792C-20CC-652D20FAB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8" t="10439" r="5642" b="13767"/>
          <a:stretch/>
        </p:blipFill>
        <p:spPr>
          <a:xfrm>
            <a:off x="1537168" y="4074295"/>
            <a:ext cx="4253459" cy="26045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991217-4FE1-AB2E-273A-DD00DB9F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0396" y="6313758"/>
            <a:ext cx="5799766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350460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A5EC1-AE47-4C9C-BCB1-72B10AC2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Advantage</a:t>
            </a:r>
            <a:r>
              <a:rPr lang="it-IT"/>
              <a:t> plot and </a:t>
            </a:r>
            <a:r>
              <a:rPr lang="it-IT" err="1"/>
              <a:t>results</a:t>
            </a:r>
            <a:r>
              <a:rPr lang="it-IT"/>
              <a:t>: </a:t>
            </a:r>
            <a:r>
              <a:rPr lang="it-IT" err="1"/>
              <a:t>space</a:t>
            </a:r>
            <a:r>
              <a:rPr lang="it-IT"/>
              <a:t> </a:t>
            </a:r>
            <a:r>
              <a:rPr lang="it-IT" err="1"/>
              <a:t>complexity</a:t>
            </a:r>
            <a:endParaRPr lang="it-IT" err="1">
              <a:cs typeface="Calibri"/>
            </a:endParaRPr>
          </a:p>
        </p:txBody>
      </p: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33BB454-AAE1-D32C-8215-A57159A3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1" y="1788223"/>
            <a:ext cx="2737304" cy="254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1C3D5-0DB9-949F-FF94-BDBE14195F59}"/>
              </a:ext>
            </a:extLst>
          </p:cNvPr>
          <p:cNvSpPr txBox="1"/>
          <p:nvPr/>
        </p:nvSpPr>
        <p:spPr>
          <a:xfrm>
            <a:off x="863860" y="4517872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10</a:t>
            </a:r>
            <a:endParaRPr lang="en-US" sz="2800"/>
          </a:p>
          <a:p>
            <a:r>
              <a:rPr lang="en-US" sz="2800"/>
              <a:t>Max chain length: 2</a:t>
            </a:r>
            <a:endParaRPr lang="en-US">
              <a:cs typeface="Calibri"/>
            </a:endParaRPr>
          </a:p>
        </p:txBody>
      </p:sp>
      <p:pic>
        <p:nvPicPr>
          <p:cNvPr id="11" name="Picture 11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2C018EAA-DB28-49C5-5BD1-A8CE13F1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25" y="1789538"/>
            <a:ext cx="2742486" cy="2576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366D58-34F5-AC81-4049-6E8F530F75A1}"/>
              </a:ext>
            </a:extLst>
          </p:cNvPr>
          <p:cNvSpPr txBox="1"/>
          <p:nvPr/>
        </p:nvSpPr>
        <p:spPr>
          <a:xfrm>
            <a:off x="4758621" y="4518373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40</a:t>
            </a:r>
            <a:endParaRPr lang="en-US" sz="2800"/>
          </a:p>
          <a:p>
            <a:r>
              <a:rPr lang="en-US" sz="2800"/>
              <a:t>Max chain length: 7</a:t>
            </a:r>
            <a:endParaRPr lang="en-US">
              <a:cs typeface="Calibri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5B70FA0-1056-0DB2-06B3-A9838094B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771" y="1788248"/>
            <a:ext cx="2918685" cy="25537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93DEB-3D44-A41C-417A-5B6F7C619683}"/>
              </a:ext>
            </a:extLst>
          </p:cNvPr>
          <p:cNvSpPr txBox="1"/>
          <p:nvPr/>
        </p:nvSpPr>
        <p:spPr>
          <a:xfrm>
            <a:off x="8637581" y="4518875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70</a:t>
            </a:r>
            <a:endParaRPr lang="en-US" sz="2800"/>
          </a:p>
          <a:p>
            <a:r>
              <a:rPr lang="en-US" sz="2800"/>
              <a:t>Max chain length: 13</a:t>
            </a:r>
            <a:endParaRPr lang="en-US">
              <a:cs typeface="Calibri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3603584-79A6-89E5-8F7C-7BDFEB92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6025287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21221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A5EC1-AE47-4C9C-BCB1-72B10AC2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Advantage</a:t>
            </a:r>
            <a:r>
              <a:rPr lang="it-IT"/>
              <a:t> plot and </a:t>
            </a:r>
            <a:r>
              <a:rPr lang="it-IT" err="1"/>
              <a:t>results</a:t>
            </a:r>
            <a:r>
              <a:rPr lang="it-IT"/>
              <a:t>: </a:t>
            </a:r>
            <a:r>
              <a:rPr lang="it-IT" err="1"/>
              <a:t>space</a:t>
            </a:r>
            <a:r>
              <a:rPr lang="it-IT"/>
              <a:t> </a:t>
            </a:r>
            <a:r>
              <a:rPr lang="it-IT" err="1"/>
              <a:t>complexity</a:t>
            </a:r>
            <a:endParaRPr lang="it-IT" err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1C3D5-0DB9-949F-FF94-BDBE14195F59}"/>
              </a:ext>
            </a:extLst>
          </p:cNvPr>
          <p:cNvSpPr txBox="1"/>
          <p:nvPr/>
        </p:nvSpPr>
        <p:spPr>
          <a:xfrm>
            <a:off x="894846" y="4517872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100</a:t>
            </a:r>
            <a:endParaRPr lang="en-US" sz="2800"/>
          </a:p>
          <a:p>
            <a:r>
              <a:rPr lang="en-US" sz="2800"/>
              <a:t>Max chain length: 29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66D58-34F5-AC81-4049-6E8F530F75A1}"/>
              </a:ext>
            </a:extLst>
          </p:cNvPr>
          <p:cNvSpPr txBox="1"/>
          <p:nvPr/>
        </p:nvSpPr>
        <p:spPr>
          <a:xfrm>
            <a:off x="4789607" y="4518373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130</a:t>
            </a:r>
            <a:endParaRPr lang="en-US" sz="2800"/>
          </a:p>
          <a:p>
            <a:r>
              <a:rPr lang="en-US" sz="2800"/>
              <a:t>Max chain length: 29</a:t>
            </a:r>
            <a:endParaRPr lang="en-US">
              <a:cs typeface="Calibri"/>
            </a:endParaRPr>
          </a:p>
        </p:txBody>
      </p:sp>
      <p:pic>
        <p:nvPicPr>
          <p:cNvPr id="4" name="Picture 5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5820A6D1-1D9E-89AD-C675-8B4524CC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58" y="1788782"/>
            <a:ext cx="2530011" cy="25410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3CBF99-18CF-F1FF-46BC-87583C6B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26" y="1788931"/>
            <a:ext cx="2851314" cy="2526263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CE8DDDC-B015-8D70-F543-E5698801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401" y="1788223"/>
            <a:ext cx="2742486" cy="2547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3C665E-55A8-2484-32AB-28E2D609C58E}"/>
              </a:ext>
            </a:extLst>
          </p:cNvPr>
          <p:cNvSpPr txBox="1"/>
          <p:nvPr/>
        </p:nvSpPr>
        <p:spPr>
          <a:xfrm>
            <a:off x="8638866" y="4549868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150</a:t>
            </a:r>
            <a:endParaRPr lang="en-US" sz="2800"/>
          </a:p>
          <a:p>
            <a:r>
              <a:rPr lang="en-US" sz="2800"/>
              <a:t>Max chain length: 32</a:t>
            </a:r>
            <a:endParaRPr lang="en-US"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99CA3E-5972-C0CB-B36A-15D4ED4C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737255" cy="365125"/>
          </a:xfrm>
        </p:spPr>
        <p:txBody>
          <a:bodyPr/>
          <a:lstStyle/>
          <a:p>
            <a:r>
              <a:rPr lang="en-US"/>
              <a:t>Sorrentino, Tonnarelli, Venere - Computer Science and Engineering,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9987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4F357-AB24-4540-AE72-5FA4EC6E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brief </a:t>
            </a:r>
            <a:r>
              <a:rPr lang="it-IT" err="1"/>
              <a:t>comparison</a:t>
            </a:r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4982C-D5B9-26C4-DC89-6B0B553D204C}"/>
              </a:ext>
            </a:extLst>
          </p:cNvPr>
          <p:cNvSpPr txBox="1"/>
          <p:nvPr/>
        </p:nvSpPr>
        <p:spPr>
          <a:xfrm>
            <a:off x="1221354" y="1707502"/>
            <a:ext cx="6764683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Time Complexity</a:t>
            </a:r>
          </a:p>
          <a:p>
            <a:r>
              <a:rPr lang="en-US" sz="1800">
                <a:cs typeface="Calibri"/>
              </a:rPr>
              <a:t>For what concerns time, Advantage results to be faster than 2000Q.</a:t>
            </a:r>
            <a:endParaRPr lang="en-US" sz="2800">
              <a:cs typeface="Calibri"/>
            </a:endParaRPr>
          </a:p>
          <a:p>
            <a:r>
              <a:rPr lang="en-US" sz="1800">
                <a:cs typeface="Calibri"/>
              </a:rPr>
              <a:t>The increase in time duration results to be, in general, quite regular, even though some outlier spikes appear, as a response to noise.</a:t>
            </a:r>
          </a:p>
          <a:p>
            <a:endParaRPr lang="en-US" sz="18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Space Complexity</a:t>
            </a:r>
          </a:p>
          <a:p>
            <a:r>
              <a:rPr lang="en-US" sz="1800">
                <a:cs typeface="Calibri"/>
              </a:rPr>
              <a:t>For what concerns space, because of the greater amount of qubits (5000 in the Advantage vs 2048 in the 2000Q), Advantage allows to solve problems with a higher value of the N parameter.</a:t>
            </a:r>
          </a:p>
          <a:p>
            <a:r>
              <a:rPr lang="en-US" sz="1800">
                <a:cs typeface="Calibri"/>
              </a:rPr>
              <a:t>Additionally, a slightly higher maximum chain length has been noticed in the Advantage as well.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5CAAA-1986-AD41-0404-E8C7CE4E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26060" y="6356352"/>
            <a:ext cx="5809265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409971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4F357-AB24-4540-AE72-5FA4EC6E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References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4982C-D5B9-26C4-DC89-6B0B553D204C}"/>
              </a:ext>
            </a:extLst>
          </p:cNvPr>
          <p:cNvSpPr txBox="1"/>
          <p:nvPr/>
        </p:nvSpPr>
        <p:spPr>
          <a:xfrm>
            <a:off x="981844" y="1772816"/>
            <a:ext cx="104648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https://dwavejapan.com/app/uploads/2019/10/D-Wave-2000Q-Tech-Collateral_1029F.pdf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00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https://docs.dwavesys.com/docs/latest/c_qpu_annealing.html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0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https://docs.dwavesys.com/docs/latest/c_gs_2.html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9F3D3-065F-D647-43D0-02094916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Sorrentino, Tonnarelli, Venere - Computer Science and Engineering,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168038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008E0-D016-4B69-B78E-86F080F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brief </a:t>
            </a:r>
            <a:r>
              <a:rPr lang="it-IT" err="1"/>
              <a:t>overview</a:t>
            </a:r>
            <a:r>
              <a:rPr lang="it-IT"/>
              <a:t> over the quantum </a:t>
            </a:r>
            <a:r>
              <a:rPr lang="it-IT" err="1"/>
              <a:t>annealer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F62E78-398B-417D-B68D-7DDFFA0D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it-IT"/>
              <a:t>The quantum </a:t>
            </a:r>
            <a:r>
              <a:rPr lang="it-IT" err="1"/>
              <a:t>annealer</a:t>
            </a:r>
            <a:r>
              <a:rPr lang="it-IT"/>
              <a:t> used is </a:t>
            </a:r>
            <a:r>
              <a:rPr lang="it-IT" err="1"/>
              <a:t>accessible</a:t>
            </a:r>
            <a:r>
              <a:rPr lang="it-IT"/>
              <a:t> from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>
                <a:hlinkClick r:id="rId2"/>
              </a:rPr>
              <a:t>link</a:t>
            </a:r>
            <a:r>
              <a:rPr lang="it-IT"/>
              <a:t>. </a:t>
            </a:r>
            <a:r>
              <a:rPr lang="it-IT" err="1"/>
              <a:t>It</a:t>
            </a:r>
            <a:r>
              <a:rPr lang="it-IT"/>
              <a:t> is a </a:t>
            </a:r>
            <a:r>
              <a:rPr lang="it-IT" err="1"/>
              <a:t>controllable</a:t>
            </a:r>
            <a:r>
              <a:rPr lang="it-IT"/>
              <a:t> supercomputer that works </a:t>
            </a:r>
            <a:r>
              <a:rPr lang="it-IT" err="1"/>
              <a:t>at</a:t>
            </a:r>
            <a:r>
              <a:rPr lang="it-IT"/>
              <a:t> a temperature of </a:t>
            </a:r>
            <a:r>
              <a:rPr lang="it-IT" err="1"/>
              <a:t>approximately</a:t>
            </a:r>
            <a:r>
              <a:rPr lang="it-IT"/>
              <a:t> 12mK.</a:t>
            </a:r>
            <a:endParaRPr lang="en-US"/>
          </a:p>
          <a:p>
            <a:pPr marL="304165" indent="-304165"/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aims</a:t>
            </a:r>
            <a:r>
              <a:rPr lang="it-IT"/>
              <a:t> to return a low-energy </a:t>
            </a:r>
            <a:r>
              <a:rPr lang="it-IT" err="1"/>
              <a:t>solution</a:t>
            </a:r>
            <a:r>
              <a:rPr lang="it-IT"/>
              <a:t> and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particularly</a:t>
            </a:r>
            <a:r>
              <a:rPr lang="it-IT"/>
              <a:t> </a:t>
            </a:r>
            <a:r>
              <a:rPr lang="it-IT" err="1"/>
              <a:t>fits</a:t>
            </a:r>
            <a:r>
              <a:rPr lang="it-IT"/>
              <a:t> </a:t>
            </a:r>
            <a:r>
              <a:rPr lang="it-IT" err="1"/>
              <a:t>optimization</a:t>
            </a:r>
            <a:r>
              <a:rPr lang="it-IT"/>
              <a:t> and sampling </a:t>
            </a:r>
            <a:r>
              <a:rPr lang="it-IT" err="1"/>
              <a:t>problems</a:t>
            </a:r>
            <a:r>
              <a:rPr lang="it-IT"/>
              <a:t>.</a:t>
            </a:r>
            <a:endParaRPr lang="it-IT">
              <a:cs typeface="Calibri"/>
            </a:endParaRPr>
          </a:p>
          <a:p>
            <a:pPr marL="304165" indent="-304165"/>
            <a:r>
              <a:rPr lang="it-IT"/>
              <a:t>While the gate </a:t>
            </a:r>
            <a:r>
              <a:rPr lang="it-IT" err="1"/>
              <a:t>annealer</a:t>
            </a:r>
            <a:r>
              <a:rPr lang="it-IT"/>
              <a:t> </a:t>
            </a:r>
            <a:r>
              <a:rPr lang="it-IT" err="1"/>
              <a:t>requires</a:t>
            </a:r>
            <a:r>
              <a:rPr lang="it-IT"/>
              <a:t> </a:t>
            </a:r>
            <a:r>
              <a:rPr lang="it-IT" err="1"/>
              <a:t>problems</a:t>
            </a:r>
            <a:r>
              <a:rPr lang="it-IT"/>
              <a:t> to be </a:t>
            </a:r>
            <a:r>
              <a:rPr lang="it-IT" err="1"/>
              <a:t>expressed</a:t>
            </a:r>
            <a:r>
              <a:rPr lang="it-IT"/>
              <a:t> in </a:t>
            </a:r>
            <a:r>
              <a:rPr lang="it-IT" err="1"/>
              <a:t>terms</a:t>
            </a:r>
            <a:r>
              <a:rPr lang="it-IT"/>
              <a:t> of quantum gates,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requires</a:t>
            </a:r>
            <a:r>
              <a:rPr lang="it-IT"/>
              <a:t> </a:t>
            </a:r>
            <a:r>
              <a:rPr lang="it-IT" err="1"/>
              <a:t>them</a:t>
            </a:r>
            <a:r>
              <a:rPr lang="it-IT"/>
              <a:t> to be </a:t>
            </a:r>
            <a:r>
              <a:rPr lang="it-IT" err="1"/>
              <a:t>expressed</a:t>
            </a:r>
            <a:r>
              <a:rPr lang="it-IT"/>
              <a:t> in the </a:t>
            </a:r>
            <a:r>
              <a:rPr lang="it-IT" err="1"/>
              <a:t>language</a:t>
            </a:r>
            <a:r>
              <a:rPr lang="it-IT"/>
              <a:t> of </a:t>
            </a:r>
            <a:r>
              <a:rPr lang="it-IT" err="1"/>
              <a:t>operation</a:t>
            </a:r>
            <a:r>
              <a:rPr lang="it-IT"/>
              <a:t> </a:t>
            </a:r>
            <a:r>
              <a:rPr lang="it-IT" err="1"/>
              <a:t>research</a:t>
            </a:r>
            <a:r>
              <a:rPr lang="it-IT"/>
              <a:t> </a:t>
            </a:r>
            <a:r>
              <a:rPr lang="it-IT" err="1"/>
              <a:t>ones</a:t>
            </a:r>
            <a:r>
              <a:rPr lang="it-IT"/>
              <a:t>.</a:t>
            </a:r>
            <a:endParaRPr lang="it-IT">
              <a:cs typeface="Calibri"/>
            </a:endParaRPr>
          </a:p>
          <a:p>
            <a:pPr marL="304165" indent="-304165"/>
            <a:endParaRPr lang="it-IT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F8A0B-52AA-3EF1-2CFD-09521F77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809263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186951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The set </a:t>
            </a:r>
            <a:r>
              <a:rPr lang="it-IT" err="1"/>
              <a:t>packing</a:t>
            </a:r>
            <a:r>
              <a:rPr lang="it-IT"/>
              <a:t> </a:t>
            </a:r>
            <a:r>
              <a:rPr lang="it-IT" err="1"/>
              <a:t>problem</a:t>
            </a:r>
            <a:endParaRPr lang="it-IT"/>
          </a:p>
        </p:txBody>
      </p:sp>
      <p:pic>
        <p:nvPicPr>
          <p:cNvPr id="4" name="Immagine 3" descr="Immagine che contiene testo, interni, pavimento, soffitto&#10;&#10;Descrizione generata automaticamente">
            <a:extLst>
              <a:ext uri="{FF2B5EF4-FFF2-40B4-BE49-F238E27FC236}">
                <a16:creationId xmlns:a16="http://schemas.microsoft.com/office/drawing/2014/main" id="{19228257-4BC9-4559-8874-28B40727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18" y="1988840"/>
            <a:ext cx="4334432" cy="3106791"/>
          </a:xfrm>
          <a:prstGeom prst="rect">
            <a:avLst/>
          </a:prstGeom>
        </p:spPr>
      </p:pic>
      <p:pic>
        <p:nvPicPr>
          <p:cNvPr id="6" name="Immagine 5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75A6E1ED-1975-4D6D-BE50-D78978763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147654"/>
            <a:ext cx="4534293" cy="27891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615DE9-6D1E-4D06-9DE0-EFD37957355C}"/>
              </a:ext>
            </a:extLst>
          </p:cNvPr>
          <p:cNvSpPr txBox="1"/>
          <p:nvPr/>
        </p:nvSpPr>
        <p:spPr>
          <a:xfrm>
            <a:off x="405780" y="5355037"/>
            <a:ext cx="103221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While the gate quantum computer </a:t>
            </a:r>
            <a:r>
              <a:rPr lang="it-IT" sz="2000" err="1"/>
              <a:t>requires</a:t>
            </a:r>
            <a:r>
              <a:rPr lang="it-IT" sz="2000"/>
              <a:t> </a:t>
            </a:r>
            <a:r>
              <a:rPr lang="it-IT" sz="2000" err="1"/>
              <a:t>problems</a:t>
            </a:r>
            <a:r>
              <a:rPr lang="it-IT" sz="2000"/>
              <a:t> to be </a:t>
            </a:r>
            <a:r>
              <a:rPr lang="it-IT" sz="2000" err="1"/>
              <a:t>expressed</a:t>
            </a:r>
            <a:r>
              <a:rPr lang="it-IT" sz="2000"/>
              <a:t> in </a:t>
            </a:r>
            <a:r>
              <a:rPr lang="it-IT" sz="2000" err="1"/>
              <a:t>terms</a:t>
            </a:r>
            <a:r>
              <a:rPr lang="it-IT" sz="2000"/>
              <a:t> of quantum gates,</a:t>
            </a:r>
          </a:p>
          <a:p>
            <a:r>
              <a:rPr lang="it-IT" sz="2000"/>
              <a:t> the </a:t>
            </a:r>
            <a:r>
              <a:rPr lang="it-IT" sz="2000" err="1"/>
              <a:t>annealer</a:t>
            </a:r>
            <a:r>
              <a:rPr lang="it-IT" sz="2000"/>
              <a:t> </a:t>
            </a:r>
            <a:r>
              <a:rPr lang="it-IT" sz="2000" err="1"/>
              <a:t>requires</a:t>
            </a:r>
            <a:r>
              <a:rPr lang="it-IT" sz="2000"/>
              <a:t> </a:t>
            </a:r>
            <a:r>
              <a:rPr lang="it-IT" sz="2000" err="1"/>
              <a:t>them</a:t>
            </a:r>
            <a:r>
              <a:rPr lang="it-IT" sz="2000"/>
              <a:t> to be </a:t>
            </a:r>
            <a:r>
              <a:rPr lang="it-IT" sz="2000" err="1"/>
              <a:t>expressed</a:t>
            </a:r>
            <a:r>
              <a:rPr lang="it-IT" sz="2000"/>
              <a:t> in the </a:t>
            </a:r>
            <a:r>
              <a:rPr lang="it-IT" sz="2000" err="1"/>
              <a:t>language</a:t>
            </a:r>
            <a:r>
              <a:rPr lang="it-IT" sz="2000"/>
              <a:t> of </a:t>
            </a:r>
            <a:r>
              <a:rPr lang="it-IT" sz="2000" err="1"/>
              <a:t>operation</a:t>
            </a:r>
            <a:r>
              <a:rPr lang="it-IT" sz="2000"/>
              <a:t> </a:t>
            </a:r>
            <a:r>
              <a:rPr lang="it-IT" sz="2000" err="1"/>
              <a:t>research</a:t>
            </a:r>
            <a:r>
              <a:rPr lang="it-IT" sz="2000"/>
              <a:t> </a:t>
            </a:r>
            <a:r>
              <a:rPr lang="it-IT" sz="2000" err="1"/>
              <a:t>ones</a:t>
            </a:r>
            <a:r>
              <a:rPr lang="it-IT" sz="2000"/>
              <a:t>.</a:t>
            </a:r>
          </a:p>
          <a:p>
            <a:endParaRPr lang="it-IT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A39CD-BBB9-507B-7EAA-81084A4A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809263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1B812-B01D-47CE-8425-BE3009F5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set </a:t>
            </a:r>
            <a:r>
              <a:rPr lang="it-IT" err="1"/>
              <a:t>packing</a:t>
            </a:r>
            <a:r>
              <a:rPr lang="it-IT"/>
              <a:t> </a:t>
            </a:r>
            <a:r>
              <a:rPr lang="it-IT" err="1"/>
              <a:t>problem</a:t>
            </a:r>
            <a:r>
              <a:rPr lang="it-IT"/>
              <a:t>: Glover </a:t>
            </a:r>
            <a:r>
              <a:rPr lang="it-IT" err="1"/>
              <a:t>formalization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D6D7B69-DCEC-470E-A70A-F2F6D315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3" y="1699110"/>
            <a:ext cx="2629128" cy="17298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BEDB2-2460-4529-9CAA-86907DE67A9F}"/>
              </a:ext>
            </a:extLst>
          </p:cNvPr>
          <p:cNvSpPr txBox="1"/>
          <p:nvPr/>
        </p:nvSpPr>
        <p:spPr>
          <a:xfrm>
            <a:off x="1485900" y="3429000"/>
            <a:ext cx="5349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Glover: the Set </a:t>
            </a:r>
            <a:r>
              <a:rPr lang="it-IT" sz="1400" err="1"/>
              <a:t>packing</a:t>
            </a:r>
            <a:r>
              <a:rPr lang="it-IT" sz="1400"/>
              <a:t> </a:t>
            </a:r>
            <a:r>
              <a:rPr lang="it-IT" sz="1400" err="1"/>
              <a:t>Problem</a:t>
            </a:r>
            <a:endParaRPr lang="it-IT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8D88A02-7F6B-49E0-8ACC-B50BE77339C8}"/>
                  </a:ext>
                </a:extLst>
              </p:cNvPr>
              <p:cNvSpPr txBox="1"/>
              <p:nvPr/>
            </p:nvSpPr>
            <p:spPr>
              <a:xfrm>
                <a:off x="4654252" y="1916832"/>
                <a:ext cx="6580969" cy="373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800"/>
                  <a:t>The Set </a:t>
                </a:r>
                <a:r>
                  <a:rPr lang="it-IT" sz="1800" err="1"/>
                  <a:t>Packing</a:t>
                </a:r>
                <a:r>
                  <a:rPr lang="it-IT" sz="1800"/>
                  <a:t> </a:t>
                </a:r>
                <a:r>
                  <a:rPr lang="it-IT" sz="1800" err="1"/>
                  <a:t>problem</a:t>
                </a:r>
                <a:r>
                  <a:rPr lang="it-IT" sz="1800"/>
                  <a:t> is a </a:t>
                </a:r>
                <a:r>
                  <a:rPr lang="it-IT" sz="1800" err="1"/>
                  <a:t>well-known</a:t>
                </a:r>
                <a:r>
                  <a:rPr lang="it-IT" sz="1800"/>
                  <a:t> </a:t>
                </a:r>
                <a:r>
                  <a:rPr lang="it-IT" sz="1800" err="1"/>
                  <a:t>optimization</a:t>
                </a:r>
                <a:endParaRPr lang="it-IT" sz="1800"/>
              </a:p>
              <a:p>
                <a:r>
                  <a:rPr lang="it-IT" sz="1800" err="1"/>
                  <a:t>Problem</a:t>
                </a:r>
                <a:r>
                  <a:rPr lang="it-IT" sz="1800"/>
                  <a:t>.</a:t>
                </a:r>
              </a:p>
              <a:p>
                <a:endParaRPr lang="it-IT" sz="1800"/>
              </a:p>
              <a:p>
                <a:r>
                  <a:rPr lang="it-IT" sz="1800"/>
                  <a:t>Goal: </a:t>
                </a:r>
                <a:r>
                  <a:rPr lang="it-IT" sz="1800" err="1"/>
                  <a:t>finding</a:t>
                </a:r>
                <a:r>
                  <a:rPr lang="it-IT" sz="1800"/>
                  <a:t> the best set of </a:t>
                </a:r>
                <a:r>
                  <a:rPr lang="it-IT" sz="1800" err="1"/>
                  <a:t>variables</a:t>
                </a:r>
                <a:r>
                  <a:rPr lang="it-IT" sz="1800"/>
                  <a:t> that </a:t>
                </a:r>
                <a:r>
                  <a:rPr lang="it-IT" sz="1800" err="1"/>
                  <a:t>satisfy</a:t>
                </a:r>
                <a:endParaRPr lang="it-IT" sz="1800"/>
              </a:p>
              <a:p>
                <a:r>
                  <a:rPr lang="it-IT" sz="1800"/>
                  <a:t>The </a:t>
                </a:r>
                <a:r>
                  <a:rPr lang="it-IT" sz="1800" err="1"/>
                  <a:t>objective</a:t>
                </a:r>
                <a:r>
                  <a:rPr lang="it-IT" sz="1800"/>
                  <a:t> </a:t>
                </a:r>
                <a:r>
                  <a:rPr lang="it-IT" sz="1800" err="1"/>
                  <a:t>function</a:t>
                </a:r>
                <a:r>
                  <a:rPr lang="it-IT" sz="1800"/>
                  <a:t> fitting </a:t>
                </a:r>
                <a:r>
                  <a:rPr lang="it-IT" sz="1800" err="1"/>
                  <a:t>each</a:t>
                </a:r>
                <a:r>
                  <a:rPr lang="it-IT" sz="1800"/>
                  <a:t> constraint</a:t>
                </a:r>
              </a:p>
              <a:p>
                <a:endParaRPr lang="it-IT" sz="18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8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it-IT" sz="1800"/>
                  <a:t> = weights. </a:t>
                </a:r>
                <a:r>
                  <a:rPr lang="it-IT" sz="1800" err="1"/>
                  <a:t>They</a:t>
                </a:r>
                <a:r>
                  <a:rPr lang="it-IT" sz="1800"/>
                  <a:t> </a:t>
                </a:r>
                <a:r>
                  <a:rPr lang="it-IT" sz="1800" err="1"/>
                  <a:t>represent</a:t>
                </a:r>
                <a:r>
                  <a:rPr lang="it-IT" sz="1800"/>
                  <a:t> the </a:t>
                </a:r>
                <a:r>
                  <a:rPr lang="it-IT" sz="1800" err="1"/>
                  <a:t>importance</a:t>
                </a:r>
                <a:r>
                  <a:rPr lang="it-IT" sz="1800"/>
                  <a:t> </a:t>
                </a:r>
                <a:r>
                  <a:rPr lang="it-IT" sz="1800" err="1"/>
                  <a:t>given</a:t>
                </a:r>
                <a:r>
                  <a:rPr lang="it-IT" sz="1800"/>
                  <a:t> </a:t>
                </a:r>
              </a:p>
              <a:p>
                <a:r>
                  <a:rPr lang="it-IT" sz="1800"/>
                  <a:t>to </a:t>
                </a:r>
                <a:r>
                  <a:rPr lang="it-IT" sz="1800" err="1"/>
                  <a:t>each</a:t>
                </a:r>
                <a:r>
                  <a:rPr lang="it-IT" sz="1800"/>
                  <a:t> </a:t>
                </a:r>
                <a:r>
                  <a:rPr lang="it-IT" sz="1800" err="1"/>
                  <a:t>variable</a:t>
                </a:r>
                <a:r>
                  <a:rPr lang="it-IT" sz="1800"/>
                  <a:t> </a:t>
                </a:r>
              </a:p>
              <a:p>
                <a:endParaRPr lang="it-IT" sz="18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 dirty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it-IT" sz="1800"/>
                  <a:t> = 1 if the </a:t>
                </a:r>
                <a:r>
                  <a:rPr lang="it-IT" sz="1800" err="1"/>
                  <a:t>corresponding</a:t>
                </a:r>
                <a:r>
                  <a:rPr lang="it-IT" sz="1800"/>
                  <a:t> </a:t>
                </a:r>
                <a:r>
                  <a:rPr lang="it-IT" sz="1800" err="1"/>
                  <a:t>variable</a:t>
                </a:r>
                <a:r>
                  <a:rPr lang="it-IT" sz="1800"/>
                  <a:t> </a:t>
                </a:r>
                <a:r>
                  <a:rPr lang="it-IT" sz="1800" err="1"/>
                  <a:t>has</a:t>
                </a:r>
                <a:r>
                  <a:rPr lang="it-IT" sz="1800"/>
                  <a:t> </a:t>
                </a:r>
                <a:r>
                  <a:rPr lang="it-IT" sz="1800" err="1"/>
                  <a:t>been</a:t>
                </a:r>
                <a:r>
                  <a:rPr lang="it-IT" sz="1800"/>
                  <a:t> </a:t>
                </a:r>
                <a:r>
                  <a:rPr lang="it-IT" sz="1800" err="1"/>
                  <a:t>chosen</a:t>
                </a:r>
                <a:r>
                  <a:rPr lang="it-IT" sz="1800"/>
                  <a:t>, 0 </a:t>
                </a:r>
                <a:r>
                  <a:rPr lang="it-IT" sz="1800" err="1"/>
                  <a:t>otherwise</a:t>
                </a:r>
                <a:endParaRPr lang="it-IT" sz="1800"/>
              </a:p>
              <a:p>
                <a:endParaRPr lang="it-IT" sz="1800"/>
              </a:p>
              <a:p>
                <a:r>
                  <a:rPr lang="it-IT" sz="1800"/>
                  <a:t>One of the </a:t>
                </a:r>
                <a:r>
                  <a:rPr lang="it-IT" sz="1800" err="1"/>
                  <a:t>most</a:t>
                </a:r>
                <a:r>
                  <a:rPr lang="it-IT" sz="1800"/>
                  <a:t> </a:t>
                </a:r>
                <a:r>
                  <a:rPr lang="it-IT" sz="1800" err="1"/>
                  <a:t>famous</a:t>
                </a:r>
                <a:r>
                  <a:rPr lang="it-IT" sz="1800"/>
                  <a:t> </a:t>
                </a:r>
                <a:r>
                  <a:rPr lang="it-IT" sz="1800" err="1"/>
                  <a:t>problem</a:t>
                </a:r>
                <a:r>
                  <a:rPr lang="it-IT" sz="1800"/>
                  <a:t> </a:t>
                </a:r>
                <a:r>
                  <a:rPr lang="it-IT" sz="1800" err="1"/>
                  <a:t>classifiable</a:t>
                </a:r>
                <a:r>
                  <a:rPr lang="it-IT" sz="1800"/>
                  <a:t> as set </a:t>
                </a:r>
                <a:r>
                  <a:rPr lang="it-IT" sz="1800" err="1"/>
                  <a:t>packing</a:t>
                </a:r>
                <a:r>
                  <a:rPr lang="it-IT" sz="1800"/>
                  <a:t> </a:t>
                </a:r>
                <a:r>
                  <a:rPr lang="it-IT" sz="1800" err="1"/>
                  <a:t>problem</a:t>
                </a:r>
                <a:endParaRPr lang="it-IT" sz="1800"/>
              </a:p>
              <a:p>
                <a:r>
                  <a:rPr lang="it-IT" sz="1800"/>
                  <a:t>is the Facility Location </a:t>
                </a:r>
                <a:r>
                  <a:rPr lang="it-IT" sz="1800" err="1"/>
                  <a:t>Problem</a:t>
                </a:r>
                <a:endParaRPr lang="it-IT" sz="180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8D88A02-7F6B-49E0-8ACC-B50BE773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252" y="1916832"/>
                <a:ext cx="6580969" cy="3732176"/>
              </a:xfrm>
              <a:prstGeom prst="rect">
                <a:avLst/>
              </a:prstGeom>
              <a:blipFill>
                <a:blip r:embed="rId3"/>
                <a:stretch>
                  <a:fillRect l="-741" t="-816" b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6EAFC5FE-4626-606D-E23C-0CAE3BD8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109" y="4163051"/>
            <a:ext cx="2610670" cy="697582"/>
          </a:xfrm>
          <a:prstGeom prst="rect">
            <a:avLst/>
          </a:prstGeom>
        </p:spPr>
      </p:pic>
      <p:sp>
        <p:nvSpPr>
          <p:cNvPr id="7" name="CasellaDiTesto 4">
            <a:extLst>
              <a:ext uri="{FF2B5EF4-FFF2-40B4-BE49-F238E27FC236}">
                <a16:creationId xmlns:a16="http://schemas.microsoft.com/office/drawing/2014/main" id="{483DE0F5-C010-D046-3963-DCC9F4A83F43}"/>
              </a:ext>
            </a:extLst>
          </p:cNvPr>
          <p:cNvSpPr txBox="1"/>
          <p:nvPr/>
        </p:nvSpPr>
        <p:spPr>
          <a:xfrm>
            <a:off x="1860878" y="4858542"/>
            <a:ext cx="534936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400"/>
              <a:t>Glover: QUBO </a:t>
            </a:r>
            <a:r>
              <a:rPr lang="it-IT" sz="1400" err="1"/>
              <a:t>formulation</a:t>
            </a:r>
            <a:endParaRPr lang="it-IT" sz="1400" err="1">
              <a:cs typeface="Calibri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18AF9-1D02-3B6E-2A80-57475080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809263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383106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The </a:t>
            </a:r>
            <a:r>
              <a:rPr lang="it-IT" err="1"/>
              <a:t>problem</a:t>
            </a:r>
            <a:r>
              <a:rPr lang="it-IT"/>
              <a:t> generator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CFB817-7DDE-4EC6-8B7A-CAC6836BA41D}"/>
              </a:ext>
            </a:extLst>
          </p:cNvPr>
          <p:cNvSpPr txBox="1"/>
          <p:nvPr/>
        </p:nvSpPr>
        <p:spPr>
          <a:xfrm>
            <a:off x="774745" y="1874569"/>
            <a:ext cx="53075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 generator of random set packing problems has been used to </a:t>
            </a:r>
            <a:r>
              <a:rPr lang="en-US" sz="1800" err="1"/>
              <a:t>analyse</a:t>
            </a:r>
            <a:r>
              <a:rPr lang="en-US" sz="1800"/>
              <a:t> different instances</a:t>
            </a:r>
            <a:r>
              <a:rPr lang="it-IT" sz="1800"/>
              <a:t>.</a:t>
            </a:r>
          </a:p>
          <a:p>
            <a:r>
              <a:rPr lang="it-IT" sz="1800" err="1"/>
              <a:t>Since</a:t>
            </a:r>
            <a:r>
              <a:rPr lang="it-IT" sz="1800"/>
              <a:t> </a:t>
            </a:r>
            <a:r>
              <a:rPr lang="it-IT" sz="1800" err="1"/>
              <a:t>there</a:t>
            </a:r>
            <a:r>
              <a:rPr lang="it-IT" sz="1800"/>
              <a:t> </a:t>
            </a:r>
            <a:r>
              <a:rPr lang="it-IT" sz="1800" err="1"/>
              <a:t>was</a:t>
            </a:r>
            <a:r>
              <a:rPr lang="it-IT" sz="1800"/>
              <a:t> </a:t>
            </a:r>
            <a:r>
              <a:rPr lang="it-IT" sz="1800" err="1"/>
              <a:t>not</a:t>
            </a:r>
            <a:r>
              <a:rPr lang="it-IT" sz="1800"/>
              <a:t> an </a:t>
            </a:r>
            <a:r>
              <a:rPr lang="it-IT" sz="1800" err="1"/>
              <a:t>already</a:t>
            </a:r>
            <a:r>
              <a:rPr lang="it-IT" sz="1800"/>
              <a:t> </a:t>
            </a:r>
            <a:r>
              <a:rPr lang="it-IT" sz="1800" err="1"/>
              <a:t>existing</a:t>
            </a:r>
            <a:r>
              <a:rPr lang="it-IT" sz="1800"/>
              <a:t> format, a new one </a:t>
            </a:r>
            <a:r>
              <a:rPr lang="it-IT" sz="1800" err="1"/>
              <a:t>has</a:t>
            </a:r>
            <a:r>
              <a:rPr lang="it-IT" sz="1800"/>
              <a:t> </a:t>
            </a:r>
            <a:r>
              <a:rPr lang="it-IT" sz="1800" err="1"/>
              <a:t>been</a:t>
            </a:r>
            <a:r>
              <a:rPr lang="it-IT" sz="1800"/>
              <a:t> </a:t>
            </a:r>
            <a:r>
              <a:rPr lang="it-IT" sz="1800" err="1"/>
              <a:t>created</a:t>
            </a:r>
            <a:r>
              <a:rPr lang="it-IT" sz="1800"/>
              <a:t> and the </a:t>
            </a:r>
            <a:r>
              <a:rPr lang="it-IT" sz="1800" err="1"/>
              <a:t>chosen</a:t>
            </a:r>
            <a:r>
              <a:rPr lang="it-IT" sz="1800"/>
              <a:t> format is the </a:t>
            </a:r>
            <a:r>
              <a:rPr lang="it-IT" sz="1800" err="1"/>
              <a:t>Json</a:t>
            </a:r>
            <a:r>
              <a:rPr lang="it-IT" sz="1800"/>
              <a:t> one, </a:t>
            </a:r>
            <a:r>
              <a:rPr lang="it-IT" sz="1800" err="1"/>
              <a:t>since</a:t>
            </a:r>
            <a:r>
              <a:rPr lang="it-IT" sz="1800"/>
              <a:t> </a:t>
            </a:r>
            <a:r>
              <a:rPr lang="it-IT" sz="1800" err="1"/>
              <a:t>it</a:t>
            </a:r>
            <a:r>
              <a:rPr lang="it-IT" sz="1800"/>
              <a:t> is </a:t>
            </a:r>
            <a:r>
              <a:rPr lang="it-IT" sz="1800" err="1"/>
              <a:t>perfectly</a:t>
            </a:r>
            <a:r>
              <a:rPr lang="it-IT" sz="1800"/>
              <a:t> </a:t>
            </a:r>
            <a:r>
              <a:rPr lang="it-IT" sz="1800" err="1"/>
              <a:t>manageable</a:t>
            </a:r>
            <a:r>
              <a:rPr lang="it-IT" sz="1800"/>
              <a:t> </a:t>
            </a:r>
            <a:r>
              <a:rPr lang="it-IT" sz="1800" err="1"/>
              <a:t>using</a:t>
            </a:r>
            <a:r>
              <a:rPr lang="it-IT" sz="1800"/>
              <a:t> common </a:t>
            </a:r>
            <a:r>
              <a:rPr lang="it-IT" sz="1800" err="1"/>
              <a:t>python</a:t>
            </a:r>
            <a:r>
              <a:rPr lang="it-IT" sz="1800"/>
              <a:t> libraries.</a:t>
            </a:r>
          </a:p>
          <a:p>
            <a:r>
              <a:rPr lang="it-IT" sz="1800" err="1"/>
              <a:t>Written</a:t>
            </a:r>
            <a:r>
              <a:rPr lang="it-IT" sz="1800"/>
              <a:t> in </a:t>
            </a:r>
            <a:r>
              <a:rPr lang="it-IT" sz="1800" err="1"/>
              <a:t>python,the</a:t>
            </a:r>
            <a:r>
              <a:rPr lang="it-IT" sz="1800"/>
              <a:t> </a:t>
            </a:r>
            <a:r>
              <a:rPr lang="it-IT" sz="1800" err="1"/>
              <a:t>problem</a:t>
            </a:r>
            <a:r>
              <a:rPr lang="it-IT" sz="1800"/>
              <a:t> generator </a:t>
            </a:r>
            <a:r>
              <a:rPr lang="it-IT" sz="1800" err="1"/>
              <a:t>allows</a:t>
            </a:r>
            <a:r>
              <a:rPr lang="it-IT" sz="1800"/>
              <a:t> </a:t>
            </a:r>
            <a:r>
              <a:rPr lang="it-IT" sz="1800" err="1"/>
              <a:t>creating</a:t>
            </a:r>
            <a:r>
              <a:rPr lang="it-IT" sz="1800"/>
              <a:t> </a:t>
            </a:r>
            <a:r>
              <a:rPr lang="it-IT" sz="1800" err="1"/>
              <a:t>randomly</a:t>
            </a:r>
            <a:r>
              <a:rPr lang="it-IT" sz="1800"/>
              <a:t> a </a:t>
            </a:r>
            <a:r>
              <a:rPr lang="it-IT" sz="1800" err="1"/>
              <a:t>proper</a:t>
            </a:r>
            <a:r>
              <a:rPr lang="it-IT" sz="1800"/>
              <a:t> </a:t>
            </a:r>
            <a:r>
              <a:rPr lang="it-IT" sz="1800" err="1"/>
              <a:t>instance</a:t>
            </a:r>
            <a:r>
              <a:rPr lang="it-IT" sz="1800"/>
              <a:t> of the set </a:t>
            </a:r>
            <a:r>
              <a:rPr lang="it-IT" sz="1800" err="1"/>
              <a:t>packing</a:t>
            </a:r>
            <a:r>
              <a:rPr lang="it-IT" sz="1800"/>
              <a:t> </a:t>
            </a:r>
            <a:r>
              <a:rPr lang="it-IT" sz="1800" err="1"/>
              <a:t>problem</a:t>
            </a:r>
            <a:r>
              <a:rPr lang="it-IT" sz="1800"/>
              <a:t> by writing </a:t>
            </a:r>
            <a:r>
              <a:rPr lang="it-IT" sz="1800" err="1"/>
              <a:t>it</a:t>
            </a:r>
            <a:r>
              <a:rPr lang="it-IT" sz="1800"/>
              <a:t> on an </a:t>
            </a:r>
            <a:r>
              <a:rPr lang="it-IT" sz="1800" err="1"/>
              <a:t>external</a:t>
            </a:r>
            <a:r>
              <a:rPr lang="it-IT" sz="1800"/>
              <a:t> file. </a:t>
            </a:r>
            <a:r>
              <a:rPr lang="it-IT" sz="1800" err="1"/>
              <a:t>This</a:t>
            </a:r>
            <a:r>
              <a:rPr lang="it-IT" sz="1800"/>
              <a:t> file, which is a .</a:t>
            </a:r>
            <a:r>
              <a:rPr lang="it-IT" sz="1800" err="1"/>
              <a:t>json</a:t>
            </a:r>
            <a:r>
              <a:rPr lang="it-IT" sz="1800"/>
              <a:t> file, is used by the </a:t>
            </a:r>
            <a:r>
              <a:rPr lang="it-IT" sz="1800" err="1"/>
              <a:t>algorithm</a:t>
            </a:r>
            <a:r>
              <a:rPr lang="it-IT" sz="1800"/>
              <a:t> to read data </a:t>
            </a:r>
            <a:r>
              <a:rPr lang="it-IT" sz="1800" err="1"/>
              <a:t>about</a:t>
            </a:r>
            <a:r>
              <a:rPr lang="it-IT" sz="1800"/>
              <a:t> the </a:t>
            </a:r>
            <a:r>
              <a:rPr lang="it-IT" sz="1800" err="1"/>
              <a:t>problems</a:t>
            </a:r>
            <a:r>
              <a:rPr lang="it-IT" sz="1800"/>
              <a:t>.</a:t>
            </a:r>
          </a:p>
          <a:p>
            <a:r>
              <a:rPr lang="it-IT" sz="1800"/>
              <a:t>Thanks to </a:t>
            </a:r>
            <a:r>
              <a:rPr lang="it-IT" sz="1800" err="1"/>
              <a:t>this</a:t>
            </a:r>
            <a:r>
              <a:rPr lang="it-IT" sz="1800"/>
              <a:t> generator, </a:t>
            </a:r>
            <a:r>
              <a:rPr lang="it-IT" sz="1800" err="1"/>
              <a:t>It</a:t>
            </a:r>
            <a:r>
              <a:rPr lang="it-IT" sz="1800"/>
              <a:t> </a:t>
            </a:r>
            <a:r>
              <a:rPr lang="it-IT" sz="1800" err="1"/>
              <a:t>was</a:t>
            </a:r>
            <a:r>
              <a:rPr lang="it-IT" sz="1800"/>
              <a:t> </a:t>
            </a:r>
            <a:r>
              <a:rPr lang="it-IT" sz="1800" err="1"/>
              <a:t>possible</a:t>
            </a:r>
            <a:r>
              <a:rPr lang="it-IT" sz="1800"/>
              <a:t> to </a:t>
            </a:r>
            <a:r>
              <a:rPr lang="it-IT" sz="1800" err="1"/>
              <a:t>evaluate</a:t>
            </a:r>
            <a:r>
              <a:rPr lang="it-IT" sz="1800"/>
              <a:t> </a:t>
            </a:r>
            <a:r>
              <a:rPr lang="it-IT" sz="1800" err="1"/>
              <a:t>several</a:t>
            </a:r>
            <a:r>
              <a:rPr lang="it-IT" sz="1800"/>
              <a:t> </a:t>
            </a:r>
            <a:r>
              <a:rPr lang="it-IT" sz="1800" err="1"/>
              <a:t>instances</a:t>
            </a:r>
            <a:r>
              <a:rPr lang="it-IT" sz="1800"/>
              <a:t> of the </a:t>
            </a:r>
            <a:r>
              <a:rPr lang="it-IT" sz="1800" err="1"/>
              <a:t>problem</a:t>
            </a:r>
            <a:r>
              <a:rPr lang="it-IT" sz="1800"/>
              <a:t> with </a:t>
            </a:r>
            <a:r>
              <a:rPr lang="it-IT" sz="1800" err="1"/>
              <a:t>different</a:t>
            </a:r>
            <a:r>
              <a:rPr lang="it-IT" sz="1800"/>
              <a:t> </a:t>
            </a:r>
            <a:r>
              <a:rPr lang="it-IT" sz="1800" err="1"/>
              <a:t>variables</a:t>
            </a:r>
            <a:r>
              <a:rPr lang="it-IT" sz="1800"/>
              <a:t>/</a:t>
            </a:r>
            <a:r>
              <a:rPr lang="it-IT" sz="1800" err="1"/>
              <a:t>constraints</a:t>
            </a:r>
            <a:r>
              <a:rPr lang="it-IT" sz="1800"/>
              <a:t>, </a:t>
            </a:r>
            <a:r>
              <a:rPr lang="it-IT" sz="1800" err="1"/>
              <a:t>increasing</a:t>
            </a:r>
            <a:r>
              <a:rPr lang="it-IT" sz="1800"/>
              <a:t> the </a:t>
            </a:r>
            <a:r>
              <a:rPr lang="it-IT" sz="1800" err="1"/>
              <a:t>computational</a:t>
            </a:r>
            <a:r>
              <a:rPr lang="it-IT" sz="1800"/>
              <a:t> effort and </a:t>
            </a:r>
            <a:r>
              <a:rPr lang="it-IT" sz="1800" err="1"/>
              <a:t>thus</a:t>
            </a:r>
            <a:r>
              <a:rPr lang="it-IT" sz="1800"/>
              <a:t> testing </a:t>
            </a:r>
            <a:r>
              <a:rPr lang="it-IT" sz="1800" err="1"/>
              <a:t>each</a:t>
            </a:r>
            <a:r>
              <a:rPr lang="it-IT" sz="1800"/>
              <a:t> </a:t>
            </a:r>
            <a:r>
              <a:rPr lang="it-IT" sz="1800" err="1"/>
              <a:t>sampler’s</a:t>
            </a:r>
            <a:r>
              <a:rPr lang="it-IT" sz="1800"/>
              <a:t> performance.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BAD7E3A-CAAC-1444-7850-869430EF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287" y="1469602"/>
            <a:ext cx="5193725" cy="41683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42A0E-4FA0-1524-8272-0281119D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6025287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AAFDBD6-EE5A-41E1-A804-F9CF9198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73818"/>
            <a:ext cx="11017223" cy="1223963"/>
          </a:xfrm>
        </p:spPr>
        <p:txBody>
          <a:bodyPr/>
          <a:lstStyle/>
          <a:p>
            <a:r>
              <a:rPr lang="it-IT"/>
              <a:t>The tools used: </a:t>
            </a:r>
            <a:br>
              <a:rPr lang="it-IT"/>
            </a:br>
            <a:r>
              <a:rPr lang="it-IT" err="1"/>
              <a:t>Advantage</a:t>
            </a:r>
            <a:r>
              <a:rPr lang="it-IT"/>
              <a:t> and 2000Q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AA39F0-3773-4535-AB23-FDFD7F229841}"/>
              </a:ext>
            </a:extLst>
          </p:cNvPr>
          <p:cNvSpPr txBox="1"/>
          <p:nvPr/>
        </p:nvSpPr>
        <p:spPr>
          <a:xfrm>
            <a:off x="1053852" y="1484784"/>
            <a:ext cx="9736896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2000Q</a:t>
            </a:r>
          </a:p>
          <a:p>
            <a:r>
              <a:rPr lang="en-US" sz="1600"/>
              <a:t>The D-Wave 2000Q system has a footprint of approximately 10' x 7' x 10' (L x W x H).</a:t>
            </a:r>
          </a:p>
          <a:p>
            <a:r>
              <a:rPr lang="en-US" sz="1600"/>
              <a:t> Its physical enclosure houses sophisticated cryogenic refrigeration, shielding, and I/O systems</a:t>
            </a:r>
          </a:p>
          <a:p>
            <a:r>
              <a:rPr lang="en-US" sz="1600"/>
              <a:t> to support a single thumbnail-sized QPU. </a:t>
            </a:r>
          </a:p>
          <a:p>
            <a:r>
              <a:rPr lang="en-US" sz="1600"/>
              <a:t>Most of the physical volume of the system is required to accommodate the refrigeration system </a:t>
            </a:r>
          </a:p>
          <a:p>
            <a:r>
              <a:rPr lang="en-US" sz="1600"/>
              <a:t>and to provide easy service access. </a:t>
            </a:r>
          </a:p>
          <a:p>
            <a:r>
              <a:rPr lang="en-US" sz="1600"/>
              <a:t>For quantum effects to play a role in computation, the QPU requires an extreme, isolated environment.</a:t>
            </a:r>
          </a:p>
          <a:p>
            <a:r>
              <a:rPr lang="en-US" sz="1600"/>
              <a:t>It works at a temperature of 15 </a:t>
            </a:r>
            <a:r>
              <a:rPr lang="en-US" sz="1600" err="1"/>
              <a:t>mK</a:t>
            </a:r>
            <a:r>
              <a:rPr lang="en-US" sz="1600"/>
              <a:t> and it has up to 2048 qubits and 6016 couplers.</a:t>
            </a:r>
          </a:p>
          <a:p>
            <a:endParaRPr lang="en-US" sz="1600"/>
          </a:p>
          <a:p>
            <a:r>
              <a:rPr lang="en-US" sz="2000" b="1"/>
              <a:t>ADVANTAGE</a:t>
            </a:r>
          </a:p>
          <a:p>
            <a:r>
              <a:rPr lang="en-US" sz="1600" b="0" i="0">
                <a:solidFill>
                  <a:srgbClr val="FFFFFF"/>
                </a:solidFill>
                <a:effectLst/>
              </a:rPr>
              <a:t>The Advantage™ system is the first and only quantum computer designed for business. </a:t>
            </a:r>
          </a:p>
          <a:p>
            <a:r>
              <a:rPr lang="en-US" sz="1600">
                <a:solidFill>
                  <a:srgbClr val="FFFFFF"/>
                </a:solidFill>
              </a:rPr>
              <a:t>It is the</a:t>
            </a:r>
            <a:r>
              <a:rPr lang="en-US" sz="1600" b="0" i="0">
                <a:solidFill>
                  <a:srgbClr val="FFFFFF"/>
                </a:solidFill>
                <a:effectLst/>
              </a:rPr>
              <a:t> 5</a:t>
            </a:r>
            <a:r>
              <a:rPr lang="en-US" sz="1600" b="0" i="0" baseline="30000">
                <a:solidFill>
                  <a:srgbClr val="FFFFFF"/>
                </a:solidFill>
                <a:effectLst/>
              </a:rPr>
              <a:t>th</a:t>
            </a:r>
            <a:r>
              <a:rPr lang="en-US" sz="1600" b="0" i="0">
                <a:solidFill>
                  <a:srgbClr val="FFFFFF"/>
                </a:solidFill>
                <a:effectLst/>
              </a:rPr>
              <a:t> generation Advantage quantum computer that was built from the ground up with </a:t>
            </a:r>
          </a:p>
          <a:p>
            <a:r>
              <a:rPr lang="en-US" sz="1600" b="0" i="0">
                <a:solidFill>
                  <a:srgbClr val="FFFFFF"/>
                </a:solidFill>
                <a:effectLst/>
              </a:rPr>
              <a:t>a new processor architecture with over 5,000 qubits and 15-way qubit connectivity, </a:t>
            </a:r>
          </a:p>
          <a:p>
            <a:r>
              <a:rPr lang="en-US" sz="1600" b="0" i="0">
                <a:solidFill>
                  <a:srgbClr val="FFFFFF"/>
                </a:solidFill>
                <a:effectLst/>
              </a:rPr>
              <a:t>empowering enterprises to solve their largest and most complex business problems.</a:t>
            </a:r>
          </a:p>
          <a:p>
            <a:r>
              <a:rPr lang="en-US" sz="1600">
                <a:solidFill>
                  <a:srgbClr val="FFFFFF"/>
                </a:solidFill>
              </a:rPr>
              <a:t>The main strength of the advantage Is the higher number of qubits, which makes it computationally more powerful</a:t>
            </a:r>
          </a:p>
          <a:p>
            <a:r>
              <a:rPr lang="en-US" sz="1600">
                <a:solidFill>
                  <a:srgbClr val="FFFFFF"/>
                </a:solidFill>
              </a:rPr>
              <a:t>than the 2000Q while the main drawback is the high noise which affects its data.</a:t>
            </a:r>
            <a:endParaRPr lang="en-US" sz="2000"/>
          </a:p>
          <a:p>
            <a:endParaRPr lang="it-IT" sz="2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1638D-9B21-DEC2-748C-73278A7E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881271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136253" y="-319423"/>
            <a:ext cx="10360501" cy="1223963"/>
          </a:xfrm>
        </p:spPr>
        <p:txBody>
          <a:bodyPr rtlCol="0"/>
          <a:lstStyle/>
          <a:p>
            <a:r>
              <a:rPr lang="it-IT"/>
              <a:t>2000Q plot and </a:t>
            </a:r>
            <a:r>
              <a:rPr lang="it-IT" err="1"/>
              <a:t>results</a:t>
            </a:r>
            <a:r>
              <a:rPr lang="it-IT"/>
              <a:t>: time </a:t>
            </a:r>
            <a:r>
              <a:rPr lang="it-IT" err="1"/>
              <a:t>complexity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731EBFC-E36C-866A-4722-C0F2CC30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41" y="1103933"/>
            <a:ext cx="3642123" cy="2376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4B2B8-F2B4-E744-8BA3-8F9222BD4F8D}"/>
              </a:ext>
            </a:extLst>
          </p:cNvPr>
          <p:cNvSpPr txBox="1"/>
          <p:nvPr/>
        </p:nvSpPr>
        <p:spPr>
          <a:xfrm>
            <a:off x="174260" y="3645655"/>
            <a:ext cx="6310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QPU time, in milliseconds, required to compute N subsets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481C8-E08B-DC40-0FD5-77C68BAB33BB}"/>
              </a:ext>
            </a:extLst>
          </p:cNvPr>
          <p:cNvSpPr txBox="1"/>
          <p:nvPr/>
        </p:nvSpPr>
        <p:spPr>
          <a:xfrm>
            <a:off x="6460664" y="2367127"/>
            <a:ext cx="486869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As it can be noticed, time increases concerning the number of subsets defined in the problem.</a:t>
            </a:r>
          </a:p>
          <a:p>
            <a:r>
              <a:rPr lang="en-US" sz="2000">
                <a:cs typeface="Calibri"/>
              </a:rPr>
              <a:t>Occasional outliers in timing results are not unusual, because of noise from the operating system and runtime environment.</a:t>
            </a:r>
          </a:p>
          <a:p>
            <a:r>
              <a:rPr lang="en-US" sz="2000">
                <a:cs typeface="Calibri"/>
              </a:rPr>
              <a:t>Here two different sequences of experiments are shown, the former presenting outliers, the latter with a more regular trend.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D55B5BA-9350-AD03-7FD0-0850A9AD3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55" y="4211870"/>
            <a:ext cx="3483559" cy="241885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ACA934-65B6-39F3-A483-A595F303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Sorrentino, Tonnarelli, Venere - Computer Science and Engineering,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2000Q plot and </a:t>
            </a:r>
            <a:r>
              <a:rPr lang="it-IT" err="1"/>
              <a:t>results</a:t>
            </a:r>
            <a:r>
              <a:rPr lang="it-IT"/>
              <a:t>: </a:t>
            </a:r>
            <a:r>
              <a:rPr lang="it-IT" err="1"/>
              <a:t>spatial</a:t>
            </a:r>
            <a:r>
              <a:rPr lang="it-IT"/>
              <a:t> </a:t>
            </a:r>
            <a:r>
              <a:rPr lang="it-IT" err="1"/>
              <a:t>complexity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9DEB95AE-045D-16F9-1FCC-B8985624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46" y="1861479"/>
            <a:ext cx="2743673" cy="25081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10F098-B489-345C-DEDB-9454069E6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50" y="1863182"/>
            <a:ext cx="2743673" cy="2495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E1016-65C5-32A9-BE3B-BFED89462861}"/>
              </a:ext>
            </a:extLst>
          </p:cNvPr>
          <p:cNvSpPr txBox="1"/>
          <p:nvPr/>
        </p:nvSpPr>
        <p:spPr>
          <a:xfrm>
            <a:off x="808709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10</a:t>
            </a:r>
            <a:endParaRPr lang="en-US" sz="2800"/>
          </a:p>
          <a:p>
            <a:r>
              <a:rPr lang="en-US" sz="2800"/>
              <a:t>Max chain length: 4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493E0-C4F1-A6FA-A153-63D266A51773}"/>
              </a:ext>
            </a:extLst>
          </p:cNvPr>
          <p:cNvSpPr txBox="1"/>
          <p:nvPr/>
        </p:nvSpPr>
        <p:spPr>
          <a:xfrm>
            <a:off x="4437571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20</a:t>
            </a:r>
            <a:endParaRPr lang="en-US" sz="2800"/>
          </a:p>
          <a:p>
            <a:r>
              <a:rPr lang="en-US" sz="2800"/>
              <a:t>Max chain length: 7</a:t>
            </a:r>
            <a:endParaRPr lang="en-US">
              <a:cs typeface="Calibri"/>
            </a:endParaRPr>
          </a:p>
        </p:txBody>
      </p:sp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ABDE3F-323A-9D97-9B08-16FC018B7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055" y="1854391"/>
            <a:ext cx="2567919" cy="2508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FD375-F9A2-D6FE-1430-C067BD866D02}"/>
              </a:ext>
            </a:extLst>
          </p:cNvPr>
          <p:cNvSpPr txBox="1"/>
          <p:nvPr/>
        </p:nvSpPr>
        <p:spPr>
          <a:xfrm>
            <a:off x="8422927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30</a:t>
            </a:r>
            <a:endParaRPr lang="en-US" sz="2800"/>
          </a:p>
          <a:p>
            <a:r>
              <a:rPr lang="en-US" sz="2800"/>
              <a:t>Max chain length: 12</a:t>
            </a:r>
            <a:endParaRPr lang="en-US">
              <a:cs typeface="Calibri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E062D1-F117-8C6C-1894-F7772C859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881271" cy="365125"/>
          </a:xfrm>
        </p:spPr>
        <p:txBody>
          <a:bodyPr/>
          <a:lstStyle/>
          <a:p>
            <a:r>
              <a:rPr lang="en-US"/>
              <a:t>Sorrentino, Tonnarelli, Venere - Computer Science and Engineering,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24578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2000Q plot and </a:t>
            </a:r>
            <a:r>
              <a:rPr lang="it-IT" err="1"/>
              <a:t>results</a:t>
            </a:r>
            <a:r>
              <a:rPr lang="it-IT"/>
              <a:t>: </a:t>
            </a:r>
            <a:r>
              <a:rPr lang="it-IT" err="1"/>
              <a:t>spatial</a:t>
            </a:r>
            <a:r>
              <a:rPr lang="it-IT"/>
              <a:t> </a:t>
            </a:r>
            <a:r>
              <a:rPr lang="it-IT" err="1"/>
              <a:t>complexity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E1016-65C5-32A9-BE3B-BFED89462861}"/>
              </a:ext>
            </a:extLst>
          </p:cNvPr>
          <p:cNvSpPr txBox="1"/>
          <p:nvPr/>
        </p:nvSpPr>
        <p:spPr>
          <a:xfrm>
            <a:off x="827709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40</a:t>
            </a:r>
            <a:endParaRPr lang="en-US" sz="2800"/>
          </a:p>
          <a:p>
            <a:r>
              <a:rPr lang="en-US" sz="2800"/>
              <a:t>Max chain length: 15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493E0-C4F1-A6FA-A153-63D266A51773}"/>
              </a:ext>
            </a:extLst>
          </p:cNvPr>
          <p:cNvSpPr txBox="1"/>
          <p:nvPr/>
        </p:nvSpPr>
        <p:spPr>
          <a:xfrm>
            <a:off x="4456571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50</a:t>
            </a:r>
            <a:endParaRPr lang="en-US" sz="2800"/>
          </a:p>
          <a:p>
            <a:r>
              <a:rPr lang="en-US" sz="2800"/>
              <a:t>Max chain length: 21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FD375-F9A2-D6FE-1430-C067BD866D02}"/>
              </a:ext>
            </a:extLst>
          </p:cNvPr>
          <p:cNvSpPr txBox="1"/>
          <p:nvPr/>
        </p:nvSpPr>
        <p:spPr>
          <a:xfrm>
            <a:off x="8465678" y="4435220"/>
            <a:ext cx="3251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N = 60</a:t>
            </a:r>
            <a:endParaRPr lang="en-US" sz="2800"/>
          </a:p>
          <a:p>
            <a:r>
              <a:rPr lang="en-US" sz="2800"/>
              <a:t>Max chain length: 31</a:t>
            </a:r>
            <a:endParaRPr lang="en-US"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7D1C7DB-31FE-A427-D273-60FCEF73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0" y="1900340"/>
            <a:ext cx="2601170" cy="2430410"/>
          </a:xfrm>
          <a:prstGeom prst="rect">
            <a:avLst/>
          </a:prstGeom>
        </p:spPr>
      </p:pic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5486FD-5A85-2199-CE7B-A62306C2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948" y="1898126"/>
            <a:ext cx="2558419" cy="2444339"/>
          </a:xfrm>
          <a:prstGeom prst="rect">
            <a:avLst/>
          </a:prstGeom>
        </p:spPr>
      </p:pic>
      <p:pic>
        <p:nvPicPr>
          <p:cNvPr id="12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4467336-7F95-847D-57AB-4A0878D88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552" y="1901255"/>
            <a:ext cx="2510917" cy="244283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50A698-99D1-AEC6-EC98-76BC2785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53500" y="6356352"/>
            <a:ext cx="5737255" cy="365125"/>
          </a:xfrm>
        </p:spPr>
        <p:txBody>
          <a:bodyPr/>
          <a:lstStyle/>
          <a:p>
            <a:r>
              <a:rPr lang="en-US"/>
              <a:t>Sorrentino, Tonnarelli, Venere - Computer Science and Engineering, </a:t>
            </a:r>
            <a:r>
              <a:rPr lang="en-US" err="1"/>
              <a:t>Politecnico</a:t>
            </a:r>
            <a:r>
              <a:rPr lang="en-US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106243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37_TF02787990.potx" id="{498C47A6-4F7F-4A21-A47B-45258853BE3D}" vid="{26A642C0-B31C-44AA-8A27-2CBE4AFBB4A0}"/>
    </a:ext>
  </a:extLst>
</a:theme>
</file>

<file path=ppt/theme/theme2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con linee di circuito triple (widescreen)</Template>
  <Application>Microsoft Office PowerPoint</Application>
  <PresentationFormat>Custom</PresentationFormat>
  <Slides>14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Tecnologia 16x9</vt:lpstr>
      <vt:lpstr>Quantum Set Packing</vt:lpstr>
      <vt:lpstr>A brief overview over the quantum annealer</vt:lpstr>
      <vt:lpstr>The set packing problem</vt:lpstr>
      <vt:lpstr>The set packing problem: Glover formalization</vt:lpstr>
      <vt:lpstr>The problem generator </vt:lpstr>
      <vt:lpstr>The tools used:  Advantage and 2000Q</vt:lpstr>
      <vt:lpstr>2000Q plot and results: time complexity</vt:lpstr>
      <vt:lpstr>2000Q plot and results: spatial complexity</vt:lpstr>
      <vt:lpstr>2000Q plot and results: spatial complexity</vt:lpstr>
      <vt:lpstr>Advantage plot and results: time complexity</vt:lpstr>
      <vt:lpstr>Advantage plot and results: space complexity</vt:lpstr>
      <vt:lpstr>Advantage plot and results: space complexity</vt:lpstr>
      <vt:lpstr>A brief comparison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Set Packing</dc:title>
  <dc:creator>Giuseppe Sorrentino</dc:creator>
  <cp:revision>1</cp:revision>
  <dcterms:created xsi:type="dcterms:W3CDTF">2022-03-14T17:22:40Z</dcterms:created>
  <dcterms:modified xsi:type="dcterms:W3CDTF">2022-03-28T16:40:10Z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